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5" r:id="rId5"/>
    <p:sldMasterId id="2147483691" r:id="rId6"/>
    <p:sldMasterId id="2147483722" r:id="rId7"/>
    <p:sldMasterId id="2147483736" r:id="rId8"/>
  </p:sldMasterIdLst>
  <p:notesMasterIdLst>
    <p:notesMasterId r:id="rId74"/>
  </p:notesMasterIdLst>
  <p:handoutMasterIdLst>
    <p:handoutMasterId r:id="rId75"/>
  </p:handoutMasterIdLst>
  <p:sldIdLst>
    <p:sldId id="576" r:id="rId9"/>
    <p:sldId id="577" r:id="rId10"/>
    <p:sldId id="578" r:id="rId11"/>
    <p:sldId id="580" r:id="rId12"/>
    <p:sldId id="546" r:id="rId13"/>
    <p:sldId id="579" r:id="rId14"/>
    <p:sldId id="2888" r:id="rId15"/>
    <p:sldId id="639" r:id="rId16"/>
    <p:sldId id="582" r:id="rId17"/>
    <p:sldId id="583" r:id="rId18"/>
    <p:sldId id="584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26" r:id="rId29"/>
    <p:sldId id="627" r:id="rId30"/>
    <p:sldId id="628" r:id="rId31"/>
    <p:sldId id="2889" r:id="rId32"/>
    <p:sldId id="629" r:id="rId33"/>
    <p:sldId id="630" r:id="rId34"/>
    <p:sldId id="631" r:id="rId35"/>
    <p:sldId id="632" r:id="rId36"/>
    <p:sldId id="633" r:id="rId37"/>
    <p:sldId id="634" r:id="rId38"/>
    <p:sldId id="635" r:id="rId39"/>
    <p:sldId id="636" r:id="rId40"/>
    <p:sldId id="637" r:id="rId41"/>
    <p:sldId id="616" r:id="rId42"/>
    <p:sldId id="614" r:id="rId43"/>
    <p:sldId id="615" r:id="rId44"/>
    <p:sldId id="2890" r:id="rId45"/>
    <p:sldId id="613" r:id="rId46"/>
    <p:sldId id="612" r:id="rId47"/>
    <p:sldId id="609" r:id="rId48"/>
    <p:sldId id="611" r:id="rId49"/>
    <p:sldId id="610" r:id="rId50"/>
    <p:sldId id="585" r:id="rId51"/>
    <p:sldId id="608" r:id="rId52"/>
    <p:sldId id="365" r:id="rId53"/>
    <p:sldId id="607" r:id="rId54"/>
    <p:sldId id="606" r:id="rId55"/>
    <p:sldId id="605" r:id="rId56"/>
    <p:sldId id="604" r:id="rId57"/>
    <p:sldId id="2891" r:id="rId58"/>
    <p:sldId id="2892" r:id="rId59"/>
    <p:sldId id="2893" r:id="rId60"/>
    <p:sldId id="587" r:id="rId61"/>
    <p:sldId id="601" r:id="rId62"/>
    <p:sldId id="603" r:id="rId63"/>
    <p:sldId id="602" r:id="rId64"/>
    <p:sldId id="589" r:id="rId65"/>
    <p:sldId id="638" r:id="rId66"/>
    <p:sldId id="600" r:id="rId67"/>
    <p:sldId id="597" r:id="rId68"/>
    <p:sldId id="599" r:id="rId69"/>
    <p:sldId id="593" r:id="rId70"/>
    <p:sldId id="598" r:id="rId71"/>
    <p:sldId id="591" r:id="rId72"/>
    <p:sldId id="596" r:id="rId7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2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Nowak Dariusz" initials="ND [2]" lastIdx="29" clrIdx="1">
    <p:extLst>
      <p:ext uri="{19B8F6BF-5375-455C-9EA6-DF929625EA0E}">
        <p15:presenceInfo xmlns:p15="http://schemas.microsoft.com/office/powerpoint/2012/main" userId="S-1-5-21-1384666418-1752321850-239210854-30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F20"/>
    <a:srgbClr val="6DCFF6"/>
    <a:srgbClr val="000000"/>
    <a:srgbClr val="A6A7A8"/>
    <a:srgbClr val="535459"/>
    <a:srgbClr val="FB3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863467-55CC-4CEC-9A56-B82316314123}" v="17" dt="2025-07-04T09:07:36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0" autoAdjust="0"/>
  </p:normalViewPr>
  <p:slideViewPr>
    <p:cSldViewPr snapToGrid="0">
      <p:cViewPr varScale="1">
        <p:scale>
          <a:sx n="111" d="100"/>
          <a:sy n="111" d="100"/>
        </p:scale>
        <p:origin x="630" y="96"/>
      </p:cViewPr>
      <p:guideLst>
        <p:guide orient="horz" pos="23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microsoft.com/office/2015/10/relationships/revisionInfo" Target="revisionInfo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zenczek Andrzej" userId="139dcea2-238b-40d1-9da0-20ab09be7257" providerId="ADAL" clId="{DF5C7C78-2BF1-4CD0-93FF-5BD3C2B9DD45}"/>
    <pc:docChg chg="addSld delSld modSld sldOrd delMainMaster">
      <pc:chgData name="Czenczek Andrzej" userId="139dcea2-238b-40d1-9da0-20ab09be7257" providerId="ADAL" clId="{DF5C7C78-2BF1-4CD0-93FF-5BD3C2B9DD45}" dt="2024-01-09T10:15:31.884" v="24" actId="47"/>
      <pc:docMkLst>
        <pc:docMk/>
      </pc:docMkLst>
      <pc:sldChg chg="del">
        <pc:chgData name="Czenczek Andrzej" userId="139dcea2-238b-40d1-9da0-20ab09be7257" providerId="ADAL" clId="{DF5C7C78-2BF1-4CD0-93FF-5BD3C2B9DD45}" dt="2024-01-09T10:15:31.884" v="24" actId="47"/>
        <pc:sldMkLst>
          <pc:docMk/>
          <pc:sldMk cId="0" sldId="569"/>
        </pc:sldMkLst>
      </pc:sldChg>
      <pc:sldChg chg="ord">
        <pc:chgData name="Czenczek Andrzej" userId="139dcea2-238b-40d1-9da0-20ab09be7257" providerId="ADAL" clId="{DF5C7C78-2BF1-4CD0-93FF-5BD3C2B9DD45}" dt="2024-01-09T10:13:33.128" v="21"/>
        <pc:sldMkLst>
          <pc:docMk/>
          <pc:sldMk cId="2078524455" sldId="579"/>
        </pc:sldMkLst>
      </pc:sldChg>
      <pc:sldChg chg="ord">
        <pc:chgData name="Czenczek Andrzej" userId="139dcea2-238b-40d1-9da0-20ab09be7257" providerId="ADAL" clId="{DF5C7C78-2BF1-4CD0-93FF-5BD3C2B9DD45}" dt="2024-01-09T10:14:06.935" v="23"/>
        <pc:sldMkLst>
          <pc:docMk/>
          <pc:sldMk cId="976327305" sldId="639"/>
        </pc:sldMkLst>
      </pc:sldChg>
      <pc:sldChg chg="del ord">
        <pc:chgData name="Czenczek Andrzej" userId="139dcea2-238b-40d1-9da0-20ab09be7257" providerId="ADAL" clId="{DF5C7C78-2BF1-4CD0-93FF-5BD3C2B9DD45}" dt="2024-01-09T10:11:50.365" v="9" actId="47"/>
        <pc:sldMkLst>
          <pc:docMk/>
          <pc:sldMk cId="1359742152" sldId="2882"/>
        </pc:sldMkLst>
      </pc:sldChg>
      <pc:sldChg chg="del">
        <pc:chgData name="Czenczek Andrzej" userId="139dcea2-238b-40d1-9da0-20ab09be7257" providerId="ADAL" clId="{DF5C7C78-2BF1-4CD0-93FF-5BD3C2B9DD45}" dt="2024-01-09T10:05:32.916" v="2" actId="47"/>
        <pc:sldMkLst>
          <pc:docMk/>
          <pc:sldMk cId="2441262337" sldId="2883"/>
        </pc:sldMkLst>
      </pc:sldChg>
      <pc:sldChg chg="delSp del">
        <pc:chgData name="Czenczek Andrzej" userId="139dcea2-238b-40d1-9da0-20ab09be7257" providerId="ADAL" clId="{DF5C7C78-2BF1-4CD0-93FF-5BD3C2B9DD45}" dt="2024-01-09T10:07:09.351" v="8" actId="47"/>
        <pc:sldMkLst>
          <pc:docMk/>
          <pc:sldMk cId="0" sldId="2884"/>
        </pc:sldMkLst>
      </pc:sldChg>
      <pc:sldChg chg="add del">
        <pc:chgData name="Czenczek Andrzej" userId="139dcea2-238b-40d1-9da0-20ab09be7257" providerId="ADAL" clId="{DF5C7C78-2BF1-4CD0-93FF-5BD3C2B9DD45}" dt="2024-01-09T10:06:28.895" v="6" actId="47"/>
        <pc:sldMkLst>
          <pc:docMk/>
          <pc:sldMk cId="3573869489" sldId="2885"/>
        </pc:sldMkLst>
      </pc:sldChg>
      <pc:sldChg chg="ord">
        <pc:chgData name="Czenczek Andrzej" userId="139dcea2-238b-40d1-9da0-20ab09be7257" providerId="ADAL" clId="{DF5C7C78-2BF1-4CD0-93FF-5BD3C2B9DD45}" dt="2024-01-09T10:13:30.623" v="19"/>
        <pc:sldMkLst>
          <pc:docMk/>
          <pc:sldMk cId="2850949290" sldId="2888"/>
        </pc:sldMkLst>
      </pc:sldChg>
      <pc:sldMasterChg chg="del delSldLayout">
        <pc:chgData name="Czenczek Andrzej" userId="139dcea2-238b-40d1-9da0-20ab09be7257" providerId="ADAL" clId="{DF5C7C78-2BF1-4CD0-93FF-5BD3C2B9DD45}" dt="2024-01-09T10:15:31.884" v="24" actId="47"/>
        <pc:sldMasterMkLst>
          <pc:docMk/>
          <pc:sldMasterMk cId="3253088907" sldId="2147483704"/>
        </pc:sldMasterMkLst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614328063" sldId="2147483705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225941817" sldId="2147483706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85416105" sldId="2147483707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10101277" sldId="2147483708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997381533" sldId="2147483709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634703805" sldId="2147483710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852050998" sldId="2147483711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16912928" sldId="2147483712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4139440585" sldId="2147483713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125403261" sldId="2147483714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717985799" sldId="2147483715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065095884" sldId="2147483716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396646353" sldId="2147483717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1729628256" sldId="2147483718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2700877165" sldId="2147483719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556429808" sldId="2147483720"/>
          </pc:sldLayoutMkLst>
        </pc:sldLayoutChg>
        <pc:sldLayoutChg chg="del">
          <pc:chgData name="Czenczek Andrzej" userId="139dcea2-238b-40d1-9da0-20ab09be7257" providerId="ADAL" clId="{DF5C7C78-2BF1-4CD0-93FF-5BD3C2B9DD45}" dt="2024-01-09T10:15:31.884" v="24" actId="47"/>
          <pc:sldLayoutMkLst>
            <pc:docMk/>
            <pc:sldMasterMk cId="3253088907" sldId="2147483704"/>
            <pc:sldLayoutMk cId="3275601646" sldId="2147483721"/>
          </pc:sldLayoutMkLst>
        </pc:sldLayoutChg>
      </pc:sldMasterChg>
      <pc:sldMasterChg chg="delSldLayout">
        <pc:chgData name="Czenczek Andrzej" userId="139dcea2-238b-40d1-9da0-20ab09be7257" providerId="ADAL" clId="{DF5C7C78-2BF1-4CD0-93FF-5BD3C2B9DD45}" dt="2024-01-09T10:11:50.365" v="9" actId="47"/>
        <pc:sldMasterMkLst>
          <pc:docMk/>
          <pc:sldMasterMk cId="648352900" sldId="2147483722"/>
        </pc:sldMasterMkLst>
        <pc:sldLayoutChg chg="del">
          <pc:chgData name="Czenczek Andrzej" userId="139dcea2-238b-40d1-9da0-20ab09be7257" providerId="ADAL" clId="{DF5C7C78-2BF1-4CD0-93FF-5BD3C2B9DD45}" dt="2024-01-09T10:07:09.351" v="8" actId="47"/>
          <pc:sldLayoutMkLst>
            <pc:docMk/>
            <pc:sldMasterMk cId="648352900" sldId="2147483722"/>
            <pc:sldLayoutMk cId="607012769" sldId="2147483731"/>
          </pc:sldLayoutMkLst>
        </pc:sldLayoutChg>
        <pc:sldLayoutChg chg="del">
          <pc:chgData name="Czenczek Andrzej" userId="139dcea2-238b-40d1-9da0-20ab09be7257" providerId="ADAL" clId="{DF5C7C78-2BF1-4CD0-93FF-5BD3C2B9DD45}" dt="2024-01-09T10:11:50.365" v="9" actId="47"/>
          <pc:sldLayoutMkLst>
            <pc:docMk/>
            <pc:sldMasterMk cId="648352900" sldId="2147483722"/>
            <pc:sldLayoutMk cId="798790906" sldId="2147483733"/>
          </pc:sldLayoutMkLst>
        </pc:sldLayoutChg>
      </pc:sldMasterChg>
    </pc:docChg>
  </pc:docChgLst>
  <pc:docChgLst>
    <pc:chgData name="Anna Rychlik" userId="d6763e5d-f7dc-4809-b9b8-dcfd1e532300" providerId="ADAL" clId="{763C9745-A80F-4D56-A7BA-8BE69300FA5C}"/>
    <pc:docChg chg="undo custSel addSld modSld">
      <pc:chgData name="Anna Rychlik" userId="d6763e5d-f7dc-4809-b9b8-dcfd1e532300" providerId="ADAL" clId="{763C9745-A80F-4D56-A7BA-8BE69300FA5C}" dt="2025-06-11T13:28:25.134" v="827" actId="1076"/>
      <pc:docMkLst>
        <pc:docMk/>
      </pc:docMkLst>
      <pc:sldChg chg="addSp delSp modSp mod">
        <pc:chgData name="Anna Rychlik" userId="d6763e5d-f7dc-4809-b9b8-dcfd1e532300" providerId="ADAL" clId="{763C9745-A80F-4D56-A7BA-8BE69300FA5C}" dt="2025-06-11T13:21:48.165" v="746" actId="478"/>
        <pc:sldMkLst>
          <pc:docMk/>
          <pc:sldMk cId="0" sldId="615"/>
        </pc:sldMkLst>
      </pc:sldChg>
      <pc:sldChg chg="addSp delSp modSp add mod modAnim">
        <pc:chgData name="Anna Rychlik" userId="d6763e5d-f7dc-4809-b9b8-dcfd1e532300" providerId="ADAL" clId="{763C9745-A80F-4D56-A7BA-8BE69300FA5C}" dt="2025-06-11T13:28:25.134" v="827" actId="1076"/>
        <pc:sldMkLst>
          <pc:docMk/>
          <pc:sldMk cId="3951843131" sldId="2890"/>
        </pc:sldMkLst>
        <pc:spChg chg="add mod">
          <ac:chgData name="Anna Rychlik" userId="d6763e5d-f7dc-4809-b9b8-dcfd1e532300" providerId="ADAL" clId="{763C9745-A80F-4D56-A7BA-8BE69300FA5C}" dt="2025-06-11T13:22:13.150" v="749" actId="1076"/>
          <ac:spMkLst>
            <pc:docMk/>
            <pc:sldMk cId="3951843131" sldId="2890"/>
            <ac:spMk id="17" creationId="{8BABADBB-6EF9-176C-60C9-5C899E033766}"/>
          </ac:spMkLst>
        </pc:spChg>
        <pc:spChg chg="add mod">
          <ac:chgData name="Anna Rychlik" userId="d6763e5d-f7dc-4809-b9b8-dcfd1e532300" providerId="ADAL" clId="{763C9745-A80F-4D56-A7BA-8BE69300FA5C}" dt="2025-06-11T13:22:26.919" v="751" actId="1076"/>
          <ac:spMkLst>
            <pc:docMk/>
            <pc:sldMk cId="3951843131" sldId="2890"/>
            <ac:spMk id="25" creationId="{2C266DD4-8082-AF21-6319-09F84BFE9654}"/>
          </ac:spMkLst>
        </pc:spChg>
        <pc:spChg chg="add mod">
          <ac:chgData name="Anna Rychlik" userId="d6763e5d-f7dc-4809-b9b8-dcfd1e532300" providerId="ADAL" clId="{763C9745-A80F-4D56-A7BA-8BE69300FA5C}" dt="2025-06-11T13:28:25.134" v="827" actId="1076"/>
          <ac:spMkLst>
            <pc:docMk/>
            <pc:sldMk cId="3951843131" sldId="2890"/>
            <ac:spMk id="26" creationId="{B16B579B-C7DD-C23B-C5BA-2368C7C34BB3}"/>
          </ac:spMkLst>
        </pc:spChg>
        <pc:spChg chg="add mod">
          <ac:chgData name="Anna Rychlik" userId="d6763e5d-f7dc-4809-b9b8-dcfd1e532300" providerId="ADAL" clId="{763C9745-A80F-4D56-A7BA-8BE69300FA5C}" dt="2025-06-11T13:22:22.671" v="750" actId="1076"/>
          <ac:spMkLst>
            <pc:docMk/>
            <pc:sldMk cId="3951843131" sldId="2890"/>
            <ac:spMk id="30" creationId="{D1B1DD04-4C3F-F759-90DD-496A50E1E214}"/>
          </ac:spMkLst>
        </pc:spChg>
        <pc:spChg chg="add mod">
          <ac:chgData name="Anna Rychlik" userId="d6763e5d-f7dc-4809-b9b8-dcfd1e532300" providerId="ADAL" clId="{763C9745-A80F-4D56-A7BA-8BE69300FA5C}" dt="2025-06-11T13:26:37.524" v="805" actId="6549"/>
          <ac:spMkLst>
            <pc:docMk/>
            <pc:sldMk cId="3951843131" sldId="2890"/>
            <ac:spMk id="32" creationId="{1C0BB570-4C98-0607-62F0-54D09F3F4115}"/>
          </ac:spMkLst>
        </pc:spChg>
        <pc:spChg chg="add mod">
          <ac:chgData name="Anna Rychlik" userId="d6763e5d-f7dc-4809-b9b8-dcfd1e532300" providerId="ADAL" clId="{763C9745-A80F-4D56-A7BA-8BE69300FA5C}" dt="2025-06-11T13:27:58.019" v="826" actId="1076"/>
          <ac:spMkLst>
            <pc:docMk/>
            <pc:sldMk cId="3951843131" sldId="2890"/>
            <ac:spMk id="33" creationId="{9305850B-A22B-092E-A238-E29E84393A70}"/>
          </ac:spMkLst>
        </pc:spChg>
        <pc:graphicFrameChg chg="add mod modGraphic">
          <ac:chgData name="Anna Rychlik" userId="d6763e5d-f7dc-4809-b9b8-dcfd1e532300" providerId="ADAL" clId="{763C9745-A80F-4D56-A7BA-8BE69300FA5C}" dt="2025-06-11T13:22:13.150" v="749" actId="1076"/>
          <ac:graphicFrameMkLst>
            <pc:docMk/>
            <pc:sldMk cId="3951843131" sldId="2890"/>
            <ac:graphicFrameMk id="6" creationId="{0B01E735-E04B-6738-0713-DD135ECA3CBD}"/>
          </ac:graphicFrameMkLst>
        </pc:graphicFrameChg>
        <pc:picChg chg="add mod ord">
          <ac:chgData name="Anna Rychlik" userId="d6763e5d-f7dc-4809-b9b8-dcfd1e532300" providerId="ADAL" clId="{763C9745-A80F-4D56-A7BA-8BE69300FA5C}" dt="2025-06-11T13:26:02.590" v="801" actId="1076"/>
          <ac:picMkLst>
            <pc:docMk/>
            <pc:sldMk cId="3951843131" sldId="2890"/>
            <ac:picMk id="16" creationId="{AF546126-AA17-3D20-710B-2C2B9050D7C7}"/>
          </ac:picMkLst>
        </pc:picChg>
        <pc:picChg chg="add mod ord">
          <ac:chgData name="Anna Rychlik" userId="d6763e5d-f7dc-4809-b9b8-dcfd1e532300" providerId="ADAL" clId="{763C9745-A80F-4D56-A7BA-8BE69300FA5C}" dt="2025-06-11T13:26:02.590" v="801" actId="1076"/>
          <ac:picMkLst>
            <pc:docMk/>
            <pc:sldMk cId="3951843131" sldId="2890"/>
            <ac:picMk id="21" creationId="{4D50ABA7-2141-9522-B4A0-F9A44433EF62}"/>
          </ac:picMkLst>
        </pc:picChg>
        <pc:picChg chg="add mod">
          <ac:chgData name="Anna Rychlik" userId="d6763e5d-f7dc-4809-b9b8-dcfd1e532300" providerId="ADAL" clId="{763C9745-A80F-4D56-A7BA-8BE69300FA5C}" dt="2025-06-11T13:22:31.166" v="752" actId="1076"/>
          <ac:picMkLst>
            <pc:docMk/>
            <pc:sldMk cId="3951843131" sldId="2890"/>
            <ac:picMk id="29" creationId="{B512044D-3E69-D577-9772-F361EF441888}"/>
          </ac:picMkLst>
        </pc:picChg>
        <pc:picChg chg="add mod">
          <ac:chgData name="Anna Rychlik" userId="d6763e5d-f7dc-4809-b9b8-dcfd1e532300" providerId="ADAL" clId="{763C9745-A80F-4D56-A7BA-8BE69300FA5C}" dt="2025-06-11T13:21:59.634" v="748" actId="1076"/>
          <ac:picMkLst>
            <pc:docMk/>
            <pc:sldMk cId="3951843131" sldId="2890"/>
            <ac:picMk id="31" creationId="{C10B443B-E8EE-2CCE-A41C-8298DBA3786E}"/>
          </ac:picMkLst>
        </pc:picChg>
        <pc:picChg chg="add mod">
          <ac:chgData name="Anna Rychlik" userId="d6763e5d-f7dc-4809-b9b8-dcfd1e532300" providerId="ADAL" clId="{763C9745-A80F-4D56-A7BA-8BE69300FA5C}" dt="2025-06-11T13:22:22.671" v="750" actId="1076"/>
          <ac:picMkLst>
            <pc:docMk/>
            <pc:sldMk cId="3951843131" sldId="2890"/>
            <ac:picMk id="1026" creationId="{367ECB64-9D35-97FD-677B-632BF294F08F}"/>
          </ac:picMkLst>
        </pc:picChg>
        <pc:picChg chg="add mod">
          <ac:chgData name="Anna Rychlik" userId="d6763e5d-f7dc-4809-b9b8-dcfd1e532300" providerId="ADAL" clId="{763C9745-A80F-4D56-A7BA-8BE69300FA5C}" dt="2025-06-11T13:22:22.671" v="750" actId="1076"/>
          <ac:picMkLst>
            <pc:docMk/>
            <pc:sldMk cId="3951843131" sldId="2890"/>
            <ac:picMk id="1028" creationId="{E38D74A1-4537-02A4-EF14-40A33B760C37}"/>
          </ac:picMkLst>
        </pc:picChg>
      </pc:sldChg>
    </pc:docChg>
  </pc:docChgLst>
  <pc:docChgLst>
    <pc:chgData name="Czenczek Andrzej" userId="139dcea2-238b-40d1-9da0-20ab09be7257" providerId="ADAL" clId="{50863467-55CC-4CEC-9A56-B82316314123}"/>
    <pc:docChg chg="undo custSel addSld delSld modSld">
      <pc:chgData name="Czenczek Andrzej" userId="139dcea2-238b-40d1-9da0-20ab09be7257" providerId="ADAL" clId="{50863467-55CC-4CEC-9A56-B82316314123}" dt="2025-07-04T09:35:05.569" v="96" actId="6549"/>
      <pc:docMkLst>
        <pc:docMk/>
      </pc:docMkLst>
      <pc:sldChg chg="del">
        <pc:chgData name="Czenczek Andrzej" userId="139dcea2-238b-40d1-9da0-20ab09be7257" providerId="ADAL" clId="{50863467-55CC-4CEC-9A56-B82316314123}" dt="2025-07-04T08:26:13.492" v="1" actId="47"/>
        <pc:sldMkLst>
          <pc:docMk/>
          <pc:sldMk cId="1622436206" sldId="588"/>
        </pc:sldMkLst>
      </pc:sldChg>
      <pc:sldChg chg="del">
        <pc:chgData name="Czenczek Andrzej" userId="139dcea2-238b-40d1-9da0-20ab09be7257" providerId="ADAL" clId="{50863467-55CC-4CEC-9A56-B82316314123}" dt="2025-07-04T08:27:19.637" v="6" actId="47"/>
        <pc:sldMkLst>
          <pc:docMk/>
          <pc:sldMk cId="3573869489" sldId="2885"/>
        </pc:sldMkLst>
      </pc:sldChg>
      <pc:sldChg chg="del">
        <pc:chgData name="Czenczek Andrzej" userId="139dcea2-238b-40d1-9da0-20ab09be7257" providerId="ADAL" clId="{50863467-55CC-4CEC-9A56-B82316314123}" dt="2025-07-04T08:26:40.834" v="3" actId="47"/>
        <pc:sldMkLst>
          <pc:docMk/>
          <pc:sldMk cId="460186855" sldId="2886"/>
        </pc:sldMkLst>
      </pc:sldChg>
      <pc:sldChg chg="modSp add mod">
        <pc:chgData name="Czenczek Andrzej" userId="139dcea2-238b-40d1-9da0-20ab09be7257" providerId="ADAL" clId="{50863467-55CC-4CEC-9A56-B82316314123}" dt="2025-07-04T09:35:05.569" v="96" actId="6549"/>
        <pc:sldMkLst>
          <pc:docMk/>
          <pc:sldMk cId="1100752295" sldId="2891"/>
        </pc:sldMkLst>
        <pc:spChg chg="mod">
          <ac:chgData name="Czenczek Andrzej" userId="139dcea2-238b-40d1-9da0-20ab09be7257" providerId="ADAL" clId="{50863467-55CC-4CEC-9A56-B82316314123}" dt="2025-07-04T09:35:00.704" v="94" actId="6549"/>
          <ac:spMkLst>
            <pc:docMk/>
            <pc:sldMk cId="1100752295" sldId="2891"/>
            <ac:spMk id="3" creationId="{9FC5B1F4-0ECE-0A6B-C34E-DF2F37377D02}"/>
          </ac:spMkLst>
        </pc:spChg>
        <pc:spChg chg="mod">
          <ac:chgData name="Czenczek Andrzej" userId="139dcea2-238b-40d1-9da0-20ab09be7257" providerId="ADAL" clId="{50863467-55CC-4CEC-9A56-B82316314123}" dt="2025-07-04T09:35:03.116" v="95" actId="6549"/>
          <ac:spMkLst>
            <pc:docMk/>
            <pc:sldMk cId="1100752295" sldId="2891"/>
            <ac:spMk id="4" creationId="{2F4095C6-88C5-AA22-AA5F-696AD172495A}"/>
          </ac:spMkLst>
        </pc:spChg>
        <pc:spChg chg="mod">
          <ac:chgData name="Czenczek Andrzej" userId="139dcea2-238b-40d1-9da0-20ab09be7257" providerId="ADAL" clId="{50863467-55CC-4CEC-9A56-B82316314123}" dt="2025-07-04T09:35:05.569" v="96" actId="6549"/>
          <ac:spMkLst>
            <pc:docMk/>
            <pc:sldMk cId="1100752295" sldId="2891"/>
            <ac:spMk id="5" creationId="{9183BCA5-DA4E-694A-450D-379760B242EF}"/>
          </ac:spMkLst>
        </pc:spChg>
      </pc:sldChg>
      <pc:sldChg chg="add mod modShow">
        <pc:chgData name="Czenczek Andrzej" userId="139dcea2-238b-40d1-9da0-20ab09be7257" providerId="ADAL" clId="{50863467-55CC-4CEC-9A56-B82316314123}" dt="2025-07-04T08:26:47.204" v="4" actId="729"/>
        <pc:sldMkLst>
          <pc:docMk/>
          <pc:sldMk cId="3152424188" sldId="2892"/>
        </pc:sldMkLst>
      </pc:sldChg>
      <pc:sldChg chg="addSp delSp modSp add mod">
        <pc:chgData name="Czenczek Andrzej" userId="139dcea2-238b-40d1-9da0-20ab09be7257" providerId="ADAL" clId="{50863467-55CC-4CEC-9A56-B82316314123}" dt="2025-07-04T09:07:36.373" v="93" actId="1076"/>
        <pc:sldMkLst>
          <pc:docMk/>
          <pc:sldMk cId="892369973" sldId="2893"/>
        </pc:sldMkLst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5" creationId="{71AA3144-3754-406F-A227-6A726A1EF061}"/>
          </ac:spMkLst>
        </pc:spChg>
        <pc:spChg chg="mod">
          <ac:chgData name="Czenczek Andrzej" userId="139dcea2-238b-40d1-9da0-20ab09be7257" providerId="ADAL" clId="{50863467-55CC-4CEC-9A56-B82316314123}" dt="2025-07-04T09:04:08.579" v="9" actId="6549"/>
          <ac:spMkLst>
            <pc:docMk/>
            <pc:sldMk cId="892369973" sldId="2893"/>
            <ac:spMk id="6" creationId="{71AA3144-3754-406F-A227-6A726A1EF061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7" creationId="{71AA3144-3754-406F-A227-6A726A1EF061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8" creationId="{71AA3144-3754-406F-A227-6A726A1EF061}"/>
          </ac:spMkLst>
        </pc:spChg>
        <pc:spChg chg="mod">
          <ac:chgData name="Czenczek Andrzej" userId="139dcea2-238b-40d1-9da0-20ab09be7257" providerId="ADAL" clId="{50863467-55CC-4CEC-9A56-B82316314123}" dt="2025-07-04T09:07:12.911" v="88" actId="6549"/>
          <ac:spMkLst>
            <pc:docMk/>
            <pc:sldMk cId="892369973" sldId="2893"/>
            <ac:spMk id="10" creationId="{71AA3144-3754-406F-A227-6A726A1EF061}"/>
          </ac:spMkLst>
        </pc:spChg>
        <pc:spChg chg="mod">
          <ac:chgData name="Czenczek Andrzej" userId="139dcea2-238b-40d1-9da0-20ab09be7257" providerId="ADAL" clId="{50863467-55CC-4CEC-9A56-B82316314123}" dt="2025-07-04T09:07:27.930" v="92" actId="1076"/>
          <ac:spMkLst>
            <pc:docMk/>
            <pc:sldMk cId="892369973" sldId="2893"/>
            <ac:spMk id="11" creationId="{ACD936AF-F889-73A8-4275-164D46CED90D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13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14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19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20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21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6:34.530" v="80" actId="1076"/>
          <ac:spMkLst>
            <pc:docMk/>
            <pc:sldMk cId="892369973" sldId="2893"/>
            <ac:spMk id="23" creationId="{9E372B2D-BDFE-C217-D52B-93CDEF17F355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25" creationId="{00000000-0000-0000-0000-000000000000}"/>
          </ac:spMkLst>
        </pc:spChg>
        <pc:spChg chg="mod">
          <ac:chgData name="Czenczek Andrzej" userId="139dcea2-238b-40d1-9da0-20ab09be7257" providerId="ADAL" clId="{50863467-55CC-4CEC-9A56-B82316314123}" dt="2025-07-04T09:06:20.398" v="78" actId="1076"/>
          <ac:spMkLst>
            <pc:docMk/>
            <pc:sldMk cId="892369973" sldId="2893"/>
            <ac:spMk id="26" creationId="{FDE4A8BF-6A11-60E0-3627-20D664DB50CD}"/>
          </ac:spMkLst>
        </pc:spChg>
        <pc:spChg chg="mod">
          <ac:chgData name="Czenczek Andrzej" userId="139dcea2-238b-40d1-9da0-20ab09be7257" providerId="ADAL" clId="{50863467-55CC-4CEC-9A56-B82316314123}" dt="2025-07-04T09:06:45.690" v="82" actId="1076"/>
          <ac:spMkLst>
            <pc:docMk/>
            <pc:sldMk cId="892369973" sldId="2893"/>
            <ac:spMk id="27" creationId="{48E4E604-6A03-A731-1BEF-0552F09392BB}"/>
          </ac:spMkLst>
        </pc:spChg>
        <pc:spChg chg="mod">
          <ac:chgData name="Czenczek Andrzej" userId="139dcea2-238b-40d1-9da0-20ab09be7257" providerId="ADAL" clId="{50863467-55CC-4CEC-9A56-B82316314123}" dt="2025-07-04T09:06:53.544" v="83" actId="1076"/>
          <ac:spMkLst>
            <pc:docMk/>
            <pc:sldMk cId="892369973" sldId="2893"/>
            <ac:spMk id="30" creationId="{D584AC91-49BB-9A1B-EFC4-8F3CF4BA3033}"/>
          </ac:spMkLst>
        </pc:spChg>
        <pc:spChg chg="mod">
          <ac:chgData name="Czenczek Andrzej" userId="139dcea2-238b-40d1-9da0-20ab09be7257" providerId="ADAL" clId="{50863467-55CC-4CEC-9A56-B82316314123}" dt="2025-07-04T09:07:25.327" v="91" actId="1076"/>
          <ac:spMkLst>
            <pc:docMk/>
            <pc:sldMk cId="892369973" sldId="2893"/>
            <ac:spMk id="31" creationId="{9D21D813-9562-B108-5944-0A9D23C2C3EC}"/>
          </ac:spMkLst>
        </pc:spChg>
        <pc:spChg chg="mod">
          <ac:chgData name="Czenczek Andrzej" userId="139dcea2-238b-40d1-9da0-20ab09be7257" providerId="ADAL" clId="{50863467-55CC-4CEC-9A56-B82316314123}" dt="2025-07-04T09:07:36.373" v="93" actId="1076"/>
          <ac:spMkLst>
            <pc:docMk/>
            <pc:sldMk cId="892369973" sldId="2893"/>
            <ac:spMk id="33" creationId="{00000000-0000-0000-0000-000000000000}"/>
          </ac:spMkLst>
        </pc:spChg>
        <pc:spChg chg="add mod">
          <ac:chgData name="Czenczek Andrzej" userId="139dcea2-238b-40d1-9da0-20ab09be7257" providerId="ADAL" clId="{50863467-55CC-4CEC-9A56-B82316314123}" dt="2025-07-04T09:06:00.588" v="76" actId="1076"/>
          <ac:spMkLst>
            <pc:docMk/>
            <pc:sldMk cId="892369973" sldId="2893"/>
            <ac:spMk id="34" creationId="{9D9EC5E2-9F94-AE3D-65AC-782AD34DEE63}"/>
          </ac:spMkLst>
        </pc:spChg>
        <pc:picChg chg="del">
          <ac:chgData name="Czenczek Andrzej" userId="139dcea2-238b-40d1-9da0-20ab09be7257" providerId="ADAL" clId="{50863467-55CC-4CEC-9A56-B82316314123}" dt="2025-07-04T09:05:01.356" v="11" actId="478"/>
          <ac:picMkLst>
            <pc:docMk/>
            <pc:sldMk cId="892369973" sldId="2893"/>
            <ac:picMk id="4" creationId="{9A0F32CF-2C02-CF82-E055-96964A8768F4}"/>
          </ac:picMkLst>
        </pc:picChg>
        <pc:picChg chg="add del mod">
          <ac:chgData name="Czenczek Andrzej" userId="139dcea2-238b-40d1-9da0-20ab09be7257" providerId="ADAL" clId="{50863467-55CC-4CEC-9A56-B82316314123}" dt="2025-07-04T09:05:19.873" v="15" actId="478"/>
          <ac:picMkLst>
            <pc:docMk/>
            <pc:sldMk cId="892369973" sldId="2893"/>
            <ac:picMk id="32" creationId="{A691FD8E-3A09-F2BF-2F9E-5227E9FAC169}"/>
          </ac:picMkLst>
        </pc:picChg>
      </pc:sldChg>
    </pc:docChg>
  </pc:docChgLst>
  <pc:docChgLst>
    <pc:chgData name="Łukasz Bartnicki" userId="S::lukasz.bartnicki_archicom.pl#ext#@echoinv.onmicrosoft.com::cd1e7638-2516-44d7-b5de-392e07188a20" providerId="AD" clId="Web-{81D02CF7-785B-36F4-EA03-34C5AC5598E9}"/>
    <pc:docChg chg="modSld">
      <pc:chgData name="Łukasz Bartnicki" userId="S::lukasz.bartnicki_archicom.pl#ext#@echoinv.onmicrosoft.com::cd1e7638-2516-44d7-b5de-392e07188a20" providerId="AD" clId="Web-{81D02CF7-785B-36F4-EA03-34C5AC5598E9}" dt="2025-06-13T07:25:47.350" v="3" actId="1076"/>
      <pc:docMkLst>
        <pc:docMk/>
      </pc:docMkLst>
      <pc:sldChg chg="addSp delSp modSp">
        <pc:chgData name="Łukasz Bartnicki" userId="S::lukasz.bartnicki_archicom.pl#ext#@echoinv.onmicrosoft.com::cd1e7638-2516-44d7-b5de-392e07188a20" providerId="AD" clId="Web-{81D02CF7-785B-36F4-EA03-34C5AC5598E9}" dt="2025-06-13T07:25:47.350" v="3" actId="1076"/>
        <pc:sldMkLst>
          <pc:docMk/>
          <pc:sldMk cId="3951843131" sldId="2890"/>
        </pc:sldMkLst>
        <pc:spChg chg="add mod">
          <ac:chgData name="Łukasz Bartnicki" userId="S::lukasz.bartnicki_archicom.pl#ext#@echoinv.onmicrosoft.com::cd1e7638-2516-44d7-b5de-392e07188a20" providerId="AD" clId="Web-{81D02CF7-785B-36F4-EA03-34C5AC5598E9}" dt="2025-06-13T07:25:47.350" v="3" actId="1076"/>
          <ac:spMkLst>
            <pc:docMk/>
            <pc:sldMk cId="3951843131" sldId="2890"/>
            <ac:spMk id="3" creationId="{98BB8D11-5FAA-FFD1-29CB-C388254E8A5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3277894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243"/>
              </a:lnTo>
              <a:lnTo>
                <a:pt x="218321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059573" y="1411268"/>
          <a:ext cx="218321" cy="713243"/>
        </a:xfrm>
        <a:custGeom>
          <a:avLst/>
          <a:gdLst/>
          <a:ahLst/>
          <a:cxnLst/>
          <a:rect l="0" t="0" r="0" b="0"/>
          <a:pathLst>
            <a:path>
              <a:moveTo>
                <a:pt x="218321" y="0"/>
              </a:moveTo>
              <a:lnTo>
                <a:pt x="218321" y="713243"/>
              </a:lnTo>
              <a:lnTo>
                <a:pt x="0" y="713243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3277894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2572197" y="1272073"/>
              </a:lnTo>
              <a:lnTo>
                <a:pt x="2572197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3277894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2073"/>
              </a:lnTo>
              <a:lnTo>
                <a:pt x="857399" y="1272073"/>
              </a:lnTo>
              <a:lnTo>
                <a:pt x="857399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420495" y="1411268"/>
          <a:ext cx="857399" cy="1426487"/>
        </a:xfrm>
        <a:custGeom>
          <a:avLst/>
          <a:gdLst/>
          <a:ahLst/>
          <a:cxnLst/>
          <a:rect l="0" t="0" r="0" b="0"/>
          <a:pathLst>
            <a:path>
              <a:moveTo>
                <a:pt x="857399" y="0"/>
              </a:moveTo>
              <a:lnTo>
                <a:pt x="857399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705697" y="1411268"/>
          <a:ext cx="2572197" cy="1426487"/>
        </a:xfrm>
        <a:custGeom>
          <a:avLst/>
          <a:gdLst/>
          <a:ahLst/>
          <a:cxnLst/>
          <a:rect l="0" t="0" r="0" b="0"/>
          <a:pathLst>
            <a:path>
              <a:moveTo>
                <a:pt x="2572197" y="0"/>
              </a:moveTo>
              <a:lnTo>
                <a:pt x="2572197" y="1272073"/>
              </a:lnTo>
              <a:lnTo>
                <a:pt x="0" y="1272073"/>
              </a:lnTo>
              <a:lnTo>
                <a:pt x="0" y="1426487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2638816" y="749496"/>
          <a:ext cx="1278155" cy="661772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2638816" y="749496"/>
        <a:ext cx="1278155" cy="661772"/>
      </dsp:txXfrm>
    </dsp:sp>
    <dsp:sp modelId="{0FF21C90-A7FA-40DF-BAF1-07732493166F}">
      <dsp:nvSpPr>
        <dsp:cNvPr id="0" name=""/>
        <dsp:cNvSpPr/>
      </dsp:nvSpPr>
      <dsp:spPr>
        <a:xfrm>
          <a:off x="2894448" y="126420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894448" y="1264208"/>
        <a:ext cx="1150340" cy="220590"/>
      </dsp:txXfrm>
    </dsp:sp>
    <dsp:sp modelId="{F725E242-9FB8-4564-98BE-C2B511EDB45A}">
      <dsp:nvSpPr>
        <dsp:cNvPr id="0" name=""/>
        <dsp:cNvSpPr/>
      </dsp:nvSpPr>
      <dsp:spPr>
        <a:xfrm>
          <a:off x="66619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66619" y="2837755"/>
        <a:ext cx="1278155" cy="661772"/>
      </dsp:txXfrm>
    </dsp:sp>
    <dsp:sp modelId="{16101845-A618-4356-91EB-A156721F3E34}">
      <dsp:nvSpPr>
        <dsp:cNvPr id="0" name=""/>
        <dsp:cNvSpPr/>
      </dsp:nvSpPr>
      <dsp:spPr>
        <a:xfrm>
          <a:off x="322250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22250" y="3352467"/>
        <a:ext cx="1150340" cy="220590"/>
      </dsp:txXfrm>
    </dsp:sp>
    <dsp:sp modelId="{D36C0C50-F574-489F-9CF8-A189F70435B3}">
      <dsp:nvSpPr>
        <dsp:cNvPr id="0" name=""/>
        <dsp:cNvSpPr/>
      </dsp:nvSpPr>
      <dsp:spPr>
        <a:xfrm>
          <a:off x="1781417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1781417" y="2837755"/>
        <a:ext cx="1278155" cy="661772"/>
      </dsp:txXfrm>
    </dsp:sp>
    <dsp:sp modelId="{84EE05FD-350F-4672-B015-8E706D408ED4}">
      <dsp:nvSpPr>
        <dsp:cNvPr id="0" name=""/>
        <dsp:cNvSpPr/>
      </dsp:nvSpPr>
      <dsp:spPr>
        <a:xfrm>
          <a:off x="2037048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3352467"/>
        <a:ext cx="1150340" cy="220590"/>
      </dsp:txXfrm>
    </dsp:sp>
    <dsp:sp modelId="{7002CCBE-21D2-4CC1-92D0-DB50FC31FD4A}">
      <dsp:nvSpPr>
        <dsp:cNvPr id="0" name=""/>
        <dsp:cNvSpPr/>
      </dsp:nvSpPr>
      <dsp:spPr>
        <a:xfrm>
          <a:off x="3496216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3496216" y="2837755"/>
        <a:ext cx="1278155" cy="661772"/>
      </dsp:txXfrm>
    </dsp:sp>
    <dsp:sp modelId="{5A577F11-7776-4E5E-8CA0-1333284000E6}">
      <dsp:nvSpPr>
        <dsp:cNvPr id="0" name=""/>
        <dsp:cNvSpPr/>
      </dsp:nvSpPr>
      <dsp:spPr>
        <a:xfrm>
          <a:off x="3751847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1847" y="3352467"/>
        <a:ext cx="1150340" cy="220590"/>
      </dsp:txXfrm>
    </dsp:sp>
    <dsp:sp modelId="{F7FC3F3F-D80F-42DE-9DA1-223FFE0E12C5}">
      <dsp:nvSpPr>
        <dsp:cNvPr id="0" name=""/>
        <dsp:cNvSpPr/>
      </dsp:nvSpPr>
      <dsp:spPr>
        <a:xfrm>
          <a:off x="5211014" y="2837755"/>
          <a:ext cx="1278155" cy="661772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9338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800" kern="1200" dirty="0"/>
        </a:p>
      </dsp:txBody>
      <dsp:txXfrm>
        <a:off x="5211014" y="2837755"/>
        <a:ext cx="1278155" cy="661772"/>
      </dsp:txXfrm>
    </dsp:sp>
    <dsp:sp modelId="{BFDC359B-BA27-41CE-BC14-D48F6F75CB90}">
      <dsp:nvSpPr>
        <dsp:cNvPr id="0" name=""/>
        <dsp:cNvSpPr/>
      </dsp:nvSpPr>
      <dsp:spPr>
        <a:xfrm>
          <a:off x="5466645" y="3352467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466645" y="3352467"/>
        <a:ext cx="1150340" cy="220590"/>
      </dsp:txXfrm>
    </dsp:sp>
    <dsp:sp modelId="{5A99F425-1EA9-4A3E-B2C9-D0FA38928DB8}">
      <dsp:nvSpPr>
        <dsp:cNvPr id="0" name=""/>
        <dsp:cNvSpPr/>
      </dsp:nvSpPr>
      <dsp:spPr>
        <a:xfrm>
          <a:off x="1781417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1781417" y="1793626"/>
        <a:ext cx="1278155" cy="661772"/>
      </dsp:txXfrm>
    </dsp:sp>
    <dsp:sp modelId="{1D06D778-9725-49BB-8FC5-325057DE3AC3}">
      <dsp:nvSpPr>
        <dsp:cNvPr id="0" name=""/>
        <dsp:cNvSpPr/>
      </dsp:nvSpPr>
      <dsp:spPr>
        <a:xfrm>
          <a:off x="2037048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037048" y="2308338"/>
        <a:ext cx="1150340" cy="220590"/>
      </dsp:txXfrm>
    </dsp:sp>
    <dsp:sp modelId="{13D0C237-A8B2-43D0-AD6E-1742C4806465}">
      <dsp:nvSpPr>
        <dsp:cNvPr id="0" name=""/>
        <dsp:cNvSpPr/>
      </dsp:nvSpPr>
      <dsp:spPr>
        <a:xfrm>
          <a:off x="3496216" y="1793626"/>
          <a:ext cx="1278155" cy="661772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933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3496216" y="1793626"/>
        <a:ext cx="1278155" cy="661772"/>
      </dsp:txXfrm>
    </dsp:sp>
    <dsp:sp modelId="{8CB5E423-F550-4019-871F-B5E118A5177B}">
      <dsp:nvSpPr>
        <dsp:cNvPr id="0" name=""/>
        <dsp:cNvSpPr/>
      </dsp:nvSpPr>
      <dsp:spPr>
        <a:xfrm>
          <a:off x="3751847" y="2308338"/>
          <a:ext cx="1150340" cy="220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751847" y="2308338"/>
        <a:ext cx="1150340" cy="220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2025-07-04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2025-07-04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247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F6DA-2CA7-F31B-484E-87039315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37F3AA-9345-9FB6-64E7-0F5B314A8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27CD03D-DA02-7404-C1FD-45837BECB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0F09C-CB12-0D7A-FCEB-742AD53CE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2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WAŻNE:</a:t>
            </a:r>
          </a:p>
          <a:p>
            <a:r>
              <a:rPr lang="pl-PL" dirty="0"/>
              <a:t>- Omówić obowiązek stosowania pasków podbródkowych oraz kolorystykę kasków wedle standardów ECHO.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060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Dodano slajd 52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74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1591223-F344-459B-90C5-7F2040495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09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5B04DB-FBA7-4926-B719-1FA07D316801}" type="slidenum">
              <a:rPr lang="en-US" altLang="en-US" b="0" smtClean="0"/>
              <a:pPr/>
              <a:t>64</a:t>
            </a:fld>
            <a:endParaRPr lang="en-US" altLang="en-US" b="0"/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690040A9-9891-49B9-941D-E55F0AB57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3" y="746125"/>
            <a:ext cx="6610350" cy="3719513"/>
          </a:xfrm>
          <a:solidFill>
            <a:srgbClr val="FFFFFF"/>
          </a:solidFill>
          <a:ln w="12700" cap="flat"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FAAB87C5-E89E-4EF4-BB2C-70B9C8814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85" tIns="47292" rIns="94585" bIns="47292"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39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ECHO na 2019 to max. 10% odpadów które są składowane na wysypiskach. 90% odpadów wytworzonych na budowie powinno być poddanych recyklingowi.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24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3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530812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3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6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lko tytuł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KLADK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8655" y="1265464"/>
            <a:ext cx="4314691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tationery Mockup - Free Version_ECH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99916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48215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82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70609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590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6412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8400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2701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47431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6994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89620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pPr>
              <a:defRPr/>
            </a:pPr>
            <a:fld id="{4CA78507-A0E6-4578-8FF3-2490250C8AFA}" type="slidenum">
              <a:rPr/>
              <a:pPr>
                <a:defRPr/>
              </a:pPr>
              <a:t>‹#›</a:t>
            </a:fld>
            <a:endParaRPr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2BBA3EA-E860-4A4D-8008-7366F0A550F1}"/>
              </a:ext>
            </a:extLst>
          </p:cNvPr>
          <p:cNvCxnSpPr>
            <a:cxnSpLocks/>
          </p:cNvCxnSpPr>
          <p:nvPr userDrawn="1"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34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0ED07A4D-0BE0-4212-A0A6-F99853A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48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028" name="Picture 4" descr="Archicom | Artefakt">
            <a:extLst>
              <a:ext uri="{FF2B5EF4-FFF2-40B4-BE49-F238E27FC236}">
                <a16:creationId xmlns:a16="http://schemas.microsoft.com/office/drawing/2014/main" id="{677B75E1-CB8B-404F-B0F3-CB6D778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8235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DF8D5B0E-4DA5-48A7-826E-775B64F3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706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Picture 4" descr="Archicom | Artefakt">
            <a:extLst>
              <a:ext uri="{FF2B5EF4-FFF2-40B4-BE49-F238E27FC236}">
                <a16:creationId xmlns:a16="http://schemas.microsoft.com/office/drawing/2014/main" id="{190DB92A-FDB0-4C2F-B74B-D2631538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208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3" name="Picture 4" descr="Archicom | Artefakt">
            <a:extLst>
              <a:ext uri="{FF2B5EF4-FFF2-40B4-BE49-F238E27FC236}">
                <a16:creationId xmlns:a16="http://schemas.microsoft.com/office/drawing/2014/main" id="{4CA5E760-4C31-495F-9AF4-61D71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5725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com | Artefakt">
            <a:extLst>
              <a:ext uri="{FF2B5EF4-FFF2-40B4-BE49-F238E27FC236}">
                <a16:creationId xmlns:a16="http://schemas.microsoft.com/office/drawing/2014/main" id="{97FBA575-ACC1-4F85-A790-F7591395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4074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C9899499-55FE-49D3-B8A1-42960332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4838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5" name="Picture 4" descr="Archicom | Artefakt">
            <a:extLst>
              <a:ext uri="{FF2B5EF4-FFF2-40B4-BE49-F238E27FC236}">
                <a16:creationId xmlns:a16="http://schemas.microsoft.com/office/drawing/2014/main" id="{F7D61F96-6D96-477E-BBF3-C2B75ACC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6" y="0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524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134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2628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77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D63F2C7-E494-2A7C-9154-4F83D15839C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85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7F45806-D617-EA55-D38C-7EFD265F76BC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295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96B59B7-E1CC-F7BF-47E0-23CA7237E5E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504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6932247-6A2C-5698-D76A-C91B44CA13B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162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3DBC1D0-127A-5DDB-E0D2-F0B2628A3F8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127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78160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808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7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521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6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19780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42100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031503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57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E7100141-CB0B-16BA-54A3-01BF59BCD8F6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44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3389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EA0FA70-3E9D-84D3-D4BD-CADC318C74C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87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693030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7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90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445691" y="6418357"/>
            <a:ext cx="6447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18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Szkolenie informacyjne/Induction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37508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0B0C097-8709-4719-A15C-1177A9AEDFD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7" y="229213"/>
            <a:ext cx="968766" cy="3792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9" name="Picture 4" descr="Archicom | Artefakt">
            <a:extLst>
              <a:ext uri="{FF2B5EF4-FFF2-40B4-BE49-F238E27FC236}">
                <a16:creationId xmlns:a16="http://schemas.microsoft.com/office/drawing/2014/main" id="{81A14D33-0330-4DAD-82A8-B7131B40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7" y="26761"/>
            <a:ext cx="1543050" cy="7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5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2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2342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5.emf"/><Relationship Id="rId7" Type="http://schemas.openxmlformats.org/officeDocument/2006/relationships/image" Target="../media/image109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10" Type="http://schemas.openxmlformats.org/officeDocument/2006/relationships/image" Target="../media/image52.png"/><Relationship Id="rId4" Type="http://schemas.openxmlformats.org/officeDocument/2006/relationships/image" Target="../media/image131.jpeg"/><Relationship Id="rId9" Type="http://schemas.openxmlformats.org/officeDocument/2006/relationships/image" Target="../media/image13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jpe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png"/><Relationship Id="rId9" Type="http://schemas.openxmlformats.org/officeDocument/2006/relationships/image" Target="../media/image1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2.pn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8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2228B3F-1C8B-4483-B287-56B98912E142}"/>
              </a:ext>
            </a:extLst>
          </p:cNvPr>
          <p:cNvSpPr txBox="1"/>
          <p:nvPr/>
        </p:nvSpPr>
        <p:spPr>
          <a:xfrm>
            <a:off x="414168" y="6061428"/>
            <a:ext cx="1115060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400" b="1" dirty="0">
                <a:solidFill>
                  <a:schemeClr val="bg1"/>
                </a:solidFill>
              </a:rPr>
              <a:t>Uwaga</a:t>
            </a:r>
            <a:r>
              <a:rPr lang="pl-PL" sz="1400" dirty="0">
                <a:solidFill>
                  <a:schemeClr val="bg1"/>
                </a:solidFill>
              </a:rPr>
              <a:t>: Niniejsze szkolenie informacyjne BHP nie zastępuje instruktażu stanowiskowego, które powinien przeprowadzić bezpośredni przełożony pracownika (posiadający szkolenie BHP dla osób kierujących pracownikami) na budowie .</a:t>
            </a:r>
          </a:p>
          <a:p>
            <a:pPr>
              <a:defRPr/>
            </a:pPr>
            <a:r>
              <a:rPr lang="pl-PL" sz="1100" dirty="0">
                <a:solidFill>
                  <a:schemeClr val="bg1"/>
                </a:solidFill>
              </a:rPr>
              <a:t>Podstawa prawna: </a:t>
            </a:r>
            <a:r>
              <a:rPr lang="pl-PL" sz="1050" dirty="0">
                <a:solidFill>
                  <a:schemeClr val="bg1"/>
                </a:solidFill>
                <a:latin typeface="Helvetica Neue"/>
              </a:rPr>
              <a:t>Rozporządzenie Ministra Gospodarki i Pracy z dnia 27 lipca 2004 roku w sprawie szkolenia w dziedzinie bezpieczeństwa i higieny pracy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ZARZĄDZANIE ODPADAMI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266700" y="1496026"/>
            <a:ext cx="1163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Projekt posiada politykę zarządzania odpadami w celu zminimalizowania ilości odpadów trafiających na wysypiska śmieci. Używaj odpowiednich koszy/kontenerów na śmieci. </a:t>
            </a:r>
          </a:p>
        </p:txBody>
      </p:sp>
      <p:sp>
        <p:nvSpPr>
          <p:cNvPr id="41" name="Tytuł 36"/>
          <p:cNvSpPr txBox="1">
            <a:spLocks/>
          </p:cNvSpPr>
          <p:nvPr/>
        </p:nvSpPr>
        <p:spPr>
          <a:xfrm>
            <a:off x="266701" y="5550486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en-US" sz="2200" dirty="0">
                <a:solidFill>
                  <a:srgbClr val="E71515"/>
                </a:solidFill>
                <a:latin typeface="Arial" pitchFamily="34" charset="0"/>
                <a:cs typeface="Arial" pitchFamily="34" charset="0"/>
              </a:rPr>
              <a:t>ZAKAZ NIEAUTORYZOWANEGO USUWANIA ODPADÓW</a:t>
            </a:r>
            <a:endParaRPr lang="en-GB" altLang="en-US" sz="2200" dirty="0">
              <a:solidFill>
                <a:srgbClr val="E7151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kontener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582054"/>
            <a:ext cx="6905625" cy="26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ytuł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AKTUALNE ZAGROŻENIA I SPOSOBY OCHRONY</a:t>
            </a:r>
          </a:p>
        </p:txBody>
      </p:sp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529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306525"/>
            <a:ext cx="11658599" cy="736964"/>
          </a:xfrm>
        </p:spPr>
        <p:txBody>
          <a:bodyPr>
            <a:noAutofit/>
          </a:bodyPr>
          <a:lstStyle/>
          <a:p>
            <a:r>
              <a:rPr lang="pl-PL" altLang="en-US" dirty="0"/>
              <a:t>ZROZUMIENIE HIERARCHII DOBORU ŚRODKÓW OCHRONY</a:t>
            </a:r>
            <a:r>
              <a:rPr lang="en-US" altLang="en-US" dirty="0"/>
              <a:t> </a:t>
            </a:r>
            <a:r>
              <a:rPr lang="pl-PL" altLang="en-US" dirty="0"/>
              <a:t>(WŁAŚCIWA OCENA RYZYKA I PLANOWANIE) </a:t>
            </a:r>
            <a:br>
              <a:rPr lang="pl-PL" altLang="en-US" dirty="0"/>
            </a:br>
            <a:r>
              <a:rPr lang="pl-PL" altLang="en-US" dirty="0"/>
              <a:t>								</a:t>
            </a:r>
            <a:r>
              <a:rPr lang="pl-PL" altLang="en-US" sz="1800" b="1" dirty="0">
                <a:solidFill>
                  <a:srgbClr val="00B050"/>
                </a:solidFill>
              </a:rPr>
              <a:t>1 (pierwszy wybór)  </a:t>
            </a:r>
            <a:r>
              <a:rPr lang="pl-PL" altLang="en-US" sz="1800" b="1" dirty="0">
                <a:solidFill>
                  <a:srgbClr val="FF0000"/>
                </a:solidFill>
              </a:rPr>
              <a:t>5 (ostateczność)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54" name="Grupa 53"/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32" name="Łącznik prosty 31"/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a 52"/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48" name="Grupa 47"/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20" name="Dowolny kształt 19"/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Dowolny kształt 24"/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" name="Elipsa 5"/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52" name="Łącznik prosty 51"/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upa 57"/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43" name="Łącznik prosty 42"/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a 56"/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44" name="Grupa 43"/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8" name="Elipsa 7"/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37" name="Dowolny kształt 36"/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Dowolny kształt 37"/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55" name="Łącznik prosty 54"/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upa 72"/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45" name="Grupa 44"/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9" name="Elipsa 8"/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39" name="Dowolny kształt 38"/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9" name="Łącznik prosty 48"/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a 78"/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47" name="Grupa 46"/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7" name="Elipsa 6"/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35" name="Dowolny kształt 34"/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Dowolny kształt 35"/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1" name="Łącznik prosty 50"/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71"/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/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46" name="Grupa 45"/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41" name="Dowolny kształt 40"/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Dowolny kształt 41"/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0" name="Łącznik prosty 49"/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Łącznik prosty 81"/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/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3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6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0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1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3" name="Obraz 102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04" name="Obraz 103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05" name="Obraz 104" descr="zbiorow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06" name="Obraz 105" descr="osobis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07" name="Text Box 15">
            <a:extLst>
              <a:ext uri="{FF2B5EF4-FFF2-40B4-BE49-F238E27FC236}">
                <a16:creationId xmlns:a16="http://schemas.microsoft.com/office/drawing/2014/main" id="{106330B5-0061-446C-9CC2-95FA8D08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3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OBOWIĄZKOWE UŻYCIE SYSTEMOWEGO ZABEZPIECZENIA KRAWĘDZI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oczekujemy, że zabezpieczenie krawędzi przy pracach na wysokości będzie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PLATFORMY DO PRACY NA MAŁYCH WYSOKOŚCIACH</a:t>
            </a:r>
            <a:endParaRPr lang="pl-PL" b="1" dirty="0"/>
          </a:p>
        </p:txBody>
      </p:sp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Echo 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RUSZTOWANIA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E7F809-5E34-4035-9671-B8FA751C47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5" name="Picture 2" descr="IMG_1145.JPG">
            <a:extLst>
              <a:ext uri="{FF2B5EF4-FFF2-40B4-BE49-F238E27FC236}">
                <a16:creationId xmlns:a16="http://schemas.microsoft.com/office/drawing/2014/main" id="{FC1008CC-333E-4D98-BE69-3E2E188D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BEZPIECZNE UŻYCIE SYSTEMÓW PRACY W OGRANICZENIU</a:t>
            </a:r>
            <a:endParaRPr lang="pl-PL" b="1" dirty="0"/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PUNKTY KOTWICZENIA</a:t>
            </a:r>
            <a:endParaRPr lang="pl-PL" b="1" dirty="0"/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012005" y="1687928"/>
            <a:ext cx="1967135" cy="3922579"/>
            <a:chOff x="1378766" y="1417266"/>
            <a:chExt cx="1625671" cy="3241680"/>
          </a:xfrm>
        </p:grpSpPr>
        <p:pic>
          <p:nvPicPr>
            <p:cNvPr id="6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7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103186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</p:txBody>
      </p:sp>
      <p:sp>
        <p:nvSpPr>
          <p:cNvPr id="9" name="Tytuł 9"/>
          <p:cNvSpPr txBox="1">
            <a:spLocks/>
          </p:cNvSpPr>
          <p:nvPr/>
        </p:nvSpPr>
        <p:spPr>
          <a:xfrm>
            <a:off x="266700" y="530811"/>
            <a:ext cx="11658599" cy="7369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SZKOLENIE INFORMACYJNE DLA PRACOWNIKÓW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WYGRADZANIE STREF NIEBEZPIECZNYCH</a:t>
            </a:r>
            <a:endParaRPr lang="pl-PL" b="1" dirty="0"/>
          </a:p>
        </p:txBody>
      </p:sp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endParaRPr lang="pl-PL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b="1" dirty="0"/>
              <a:t>ZABEZPIECZENIE SZYBÓW WINDOWYCH I OTWORÓW W STROPIE</a:t>
            </a:r>
            <a:endParaRPr lang="pl-PL" b="1" dirty="0"/>
          </a:p>
        </p:txBody>
      </p:sp>
      <p:pic>
        <p:nvPicPr>
          <p:cNvPr id="3" name="Obraz 2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4" name="Obraz 3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5" name="Obraz 4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6" name="Obraz 5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RUSZTOWANIA PRZEJEZDNE </a:t>
            </a:r>
            <a:r>
              <a:rPr lang="pl-PL" altLang="en-US" b="1" dirty="0"/>
              <a:t>- </a:t>
            </a:r>
            <a:r>
              <a:rPr lang="en-US" altLang="en-US" b="1" dirty="0"/>
              <a:t>KOMPLETNOŚĆ (</a:t>
            </a:r>
            <a:r>
              <a:rPr lang="pl-PL" altLang="en-US" b="1" dirty="0"/>
              <a:t>W TYM WYPORY BOCZNE</a:t>
            </a:r>
            <a:r>
              <a:rPr lang="en-US" altLang="en-US" b="1" dirty="0"/>
              <a:t>)</a:t>
            </a:r>
            <a:endParaRPr lang="pl-PL" b="1" dirty="0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PRACA NA WYSOKOŚCI - DRABINY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DC60A-C43F-EE2F-E9A4-4241ED579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08E2F-D693-9A54-E4F4-9A2B1122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PRACA NA WYSOKOŚCI - DRABINY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1B532B7C-8830-A058-7170-F5950D26A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335678"/>
            <a:ext cx="3267075" cy="471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id="{24209D83-B82A-DD0D-E66A-FB2AC480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1" y="1335678"/>
            <a:ext cx="3267076" cy="471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902F12A-61F3-F8CF-32DD-628D685BCBA7}"/>
              </a:ext>
            </a:extLst>
          </p:cNvPr>
          <p:cNvSpPr txBox="1"/>
          <p:nvPr/>
        </p:nvSpPr>
        <p:spPr>
          <a:xfrm>
            <a:off x="7554685" y="1335678"/>
            <a:ext cx="36684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Należy stosować kartę kontroli drabin. Kontrolę drabin przeprowadzamy minimum 1 raz / tydzień. Po wykonanym przeglądzie dokonujemy wpisu na dołączonej do drabiny karcie. </a:t>
            </a:r>
          </a:p>
          <a:p>
            <a:pPr marL="285750" indent="-285750">
              <a:buFontTx/>
              <a:buChar char="-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KARTA KONTROLI DRABINY DO UZYSKANIA U KOORDYNATORA BHP W BIURZE BUDOWY LUB BEZPOŚREDNIO NA STRONIE:</a:t>
            </a:r>
          </a:p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https://echo-bhp.pl/document/drabiny-karta-kontroli/</a:t>
            </a:r>
          </a:p>
          <a:p>
            <a:pPr marL="285750" indent="-285750">
              <a:buFontTx/>
              <a:buChar char="-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4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59" y="16153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66700" y="1943701"/>
            <a:ext cx="6830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 stosować specjalne widły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lub chwytaki transportowe z dodatkowym łańcuchem zabezpieczającym, siatką lub inny sposób zgodny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z instrukcją producenta.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1338491"/>
            <a:ext cx="6457949" cy="487362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6700" y="1943700"/>
            <a:ext cx="4997053" cy="336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Faza Projektu:</a:t>
            </a:r>
          </a:p>
          <a:p>
            <a:pPr>
              <a:lnSpc>
                <a:spcPct val="150000"/>
              </a:lnSpc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Breeam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projektu: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poziomów: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66700" y="530811"/>
            <a:ext cx="11658599" cy="736964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</a:t>
            </a:r>
            <a:endParaRPr lang="pl-PL" dirty="0"/>
          </a:p>
        </p:txBody>
      </p:sp>
      <p:grpSp>
        <p:nvGrpSpPr>
          <p:cNvPr id="17" name="Grupa 16"/>
          <p:cNvGrpSpPr/>
          <p:nvPr/>
        </p:nvGrpSpPr>
        <p:grpSpPr>
          <a:xfrm>
            <a:off x="4302034" y="4643411"/>
            <a:ext cx="1924594" cy="1920770"/>
            <a:chOff x="4302034" y="4643411"/>
            <a:chExt cx="1924594" cy="1920770"/>
          </a:xfrm>
        </p:grpSpPr>
        <p:pic>
          <p:nvPicPr>
            <p:cNvPr id="13" name="Obraz 12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500" dirty="0">
                  <a:latin typeface="Arial" pitchFamily="34" charset="0"/>
                  <a:cs typeface="Arial" pitchFamily="34" charset="0"/>
                </a:rPr>
                <a:t> wizualizację</a:t>
              </a:r>
              <a:br>
                <a:rPr lang="pl-PL" sz="1500" dirty="0">
                  <a:latin typeface="Arial" pitchFamily="34" charset="0"/>
                  <a:cs typeface="Arial" pitchFamily="34" charset="0"/>
                </a:rPr>
              </a:br>
              <a:r>
                <a:rPr lang="pl-PL" sz="1500" dirty="0">
                  <a:latin typeface="Arial" pitchFamily="34" charset="0"/>
                  <a:cs typeface="Arial" pitchFamily="34" charset="0"/>
                </a:rPr>
                <a:t>Twojej budowy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TRANSPORT PIONOWY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 Dozoru Technicznego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 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654697"/>
            <a:ext cx="11483416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dirty="0">
                <a:latin typeface="Arial" pitchFamily="34" charset="0"/>
                <a:cs typeface="Arial" pitchFamily="34" charset="0"/>
              </a:rPr>
              <a:t>Rozdzielenie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636" y="518207"/>
            <a:ext cx="2544480" cy="275001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CD09-FBD7-61C3-A966-E31F5C61D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a 20" descr="Dźwig kontur">
            <a:extLst>
              <a:ext uri="{FF2B5EF4-FFF2-40B4-BE49-F238E27FC236}">
                <a16:creationId xmlns:a16="http://schemas.microsoft.com/office/drawing/2014/main" id="{4D50ABA7-2141-9522-B4A0-F9A44433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9801" y="2657033"/>
            <a:ext cx="2934401" cy="29344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7ECB64-9D35-97FD-677B-632BF294F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2"/>
          <a:stretch>
            <a:fillRect/>
          </a:stretch>
        </p:blipFill>
        <p:spPr bwMode="auto">
          <a:xfrm>
            <a:off x="4440242" y="2593123"/>
            <a:ext cx="2003779" cy="29423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8D74A1-4537-02A4-EF14-40A33B76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79" y="3116852"/>
            <a:ext cx="2077914" cy="29423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C37D05F-61E5-F055-5644-DF89C127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TRANSPORT PIONOWY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B01E735-E04B-6738-0713-DD135ECA3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69487"/>
              </p:ext>
            </p:extLst>
          </p:nvPr>
        </p:nvGraphicFramePr>
        <p:xfrm>
          <a:off x="1149090" y="2764712"/>
          <a:ext cx="1746285" cy="26296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46285">
                  <a:extLst>
                    <a:ext uri="{9D8B030D-6E8A-4147-A177-3AD203B41FA5}">
                      <a16:colId xmlns:a16="http://schemas.microsoft.com/office/drawing/2014/main" val="717882959"/>
                    </a:ext>
                  </a:extLst>
                </a:gridCol>
              </a:tblGrid>
              <a:tr h="642441">
                <a:tc>
                  <a:txBody>
                    <a:bodyPr/>
                    <a:lstStyle/>
                    <a:p>
                      <a:pPr algn="ctr"/>
                      <a:r>
                        <a:rPr lang="pl-PL" sz="3600" dirty="0"/>
                        <a:t>IBWR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32765"/>
                  </a:ext>
                </a:extLst>
              </a:tr>
              <a:tr h="1987194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INSTRUKCJA BEZPIECZNEGO WYKONANIA ROBÓT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15380"/>
                  </a:ext>
                </a:extLst>
              </a:tr>
            </a:tbl>
          </a:graphicData>
        </a:graphic>
      </p:graphicFrame>
      <p:pic>
        <p:nvPicPr>
          <p:cNvPr id="16" name="Grafika 15" descr="Brak znaku kontur">
            <a:extLst>
              <a:ext uri="{FF2B5EF4-FFF2-40B4-BE49-F238E27FC236}">
                <a16:creationId xmlns:a16="http://schemas.microsoft.com/office/drawing/2014/main" id="{AF546126-AA17-3D20-710B-2C2B9050D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1687" y="2292490"/>
            <a:ext cx="3574078" cy="3574078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BABADBB-6EF9-176C-60C9-5C899E033766}"/>
              </a:ext>
            </a:extLst>
          </p:cNvPr>
          <p:cNvSpPr txBox="1"/>
          <p:nvPr/>
        </p:nvSpPr>
        <p:spPr>
          <a:xfrm rot="19695044">
            <a:off x="1904732" y="4843958"/>
            <a:ext cx="1331881" cy="461665"/>
          </a:xfrm>
          <a:prstGeom prst="rect">
            <a:avLst/>
          </a:prstGeom>
          <a:solidFill>
            <a:schemeClr val="accent2"/>
          </a:solidFill>
          <a:ln w="53975" cmpd="thickThin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BRAK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C266DD4-8082-AF21-6319-09F84BFE9654}"/>
              </a:ext>
            </a:extLst>
          </p:cNvPr>
          <p:cNvSpPr txBox="1"/>
          <p:nvPr/>
        </p:nvSpPr>
        <p:spPr>
          <a:xfrm>
            <a:off x="3340293" y="2970979"/>
            <a:ext cx="73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I/LUB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16B579B-C7DD-C23B-C5BA-2368C7C34BB3}"/>
              </a:ext>
            </a:extLst>
          </p:cNvPr>
          <p:cNvSpPr txBox="1"/>
          <p:nvPr/>
        </p:nvSpPr>
        <p:spPr>
          <a:xfrm>
            <a:off x="4027101" y="1684597"/>
            <a:ext cx="312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NIE MA POZWOLENIA NA PODNOSZENIE</a:t>
            </a:r>
          </a:p>
        </p:txBody>
      </p:sp>
      <p:pic>
        <p:nvPicPr>
          <p:cNvPr id="29" name="Grafika 28" descr="Strzałka w prawo z wypełnieniem pełnym">
            <a:extLst>
              <a:ext uri="{FF2B5EF4-FFF2-40B4-BE49-F238E27FC236}">
                <a16:creationId xmlns:a16="http://schemas.microsoft.com/office/drawing/2014/main" id="{B512044D-3E69-D577-9772-F361EF441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0646" y="2761841"/>
            <a:ext cx="914400" cy="914400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D1B1DD04-4C3F-F759-90DD-496A50E1E214}"/>
              </a:ext>
            </a:extLst>
          </p:cNvPr>
          <p:cNvSpPr txBox="1"/>
          <p:nvPr/>
        </p:nvSpPr>
        <p:spPr>
          <a:xfrm rot="19695044">
            <a:off x="5582864" y="4837363"/>
            <a:ext cx="1331881" cy="461665"/>
          </a:xfrm>
          <a:prstGeom prst="rect">
            <a:avLst/>
          </a:prstGeom>
          <a:solidFill>
            <a:schemeClr val="accent2"/>
          </a:solidFill>
          <a:ln w="53975" cmpd="thickThin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BRAK</a:t>
            </a:r>
          </a:p>
        </p:txBody>
      </p:sp>
      <p:pic>
        <p:nvPicPr>
          <p:cNvPr id="31" name="Obraz 41">
            <a:extLst>
              <a:ext uri="{FF2B5EF4-FFF2-40B4-BE49-F238E27FC236}">
                <a16:creationId xmlns:a16="http://schemas.microsoft.com/office/drawing/2014/main" id="{C10B443B-E8EE-2CCE-A41C-8298DBA37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8726" y="297413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1C0BB570-4C98-0607-62F0-54D09F3F4115}"/>
              </a:ext>
            </a:extLst>
          </p:cNvPr>
          <p:cNvSpPr txBox="1"/>
          <p:nvPr/>
        </p:nvSpPr>
        <p:spPr>
          <a:xfrm>
            <a:off x="8685046" y="1690877"/>
            <a:ext cx="312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TRANSPORT PIONOWY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305850B-A22B-092E-A238-E29E84393A70}"/>
              </a:ext>
            </a:extLst>
          </p:cNvPr>
          <p:cNvSpPr txBox="1"/>
          <p:nvPr/>
        </p:nvSpPr>
        <p:spPr>
          <a:xfrm>
            <a:off x="9318788" y="1983609"/>
            <a:ext cx="185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ZABRONIONY</a:t>
            </a:r>
          </a:p>
        </p:txBody>
      </p:sp>
      <p:sp>
        <p:nvSpPr>
          <p:cNvPr id="3" name="pole tekstowe 9">
            <a:extLst>
              <a:ext uri="{FF2B5EF4-FFF2-40B4-BE49-F238E27FC236}">
                <a16:creationId xmlns:a16="http://schemas.microsoft.com/office/drawing/2014/main" id="{98BB8D11-5FAA-FFD1-29CB-C388254E8A50}"/>
              </a:ext>
            </a:extLst>
          </p:cNvPr>
          <p:cNvSpPr txBox="1"/>
          <p:nvPr/>
        </p:nvSpPr>
        <p:spPr>
          <a:xfrm>
            <a:off x="450103" y="1034083"/>
            <a:ext cx="357689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>
                <a:solidFill>
                  <a:srgbClr val="FF0000"/>
                </a:solidFill>
              </a:rPr>
              <a:t>UWAGA! </a:t>
            </a:r>
          </a:p>
          <a:p>
            <a:r>
              <a:rPr lang="pl-PL" dirty="0"/>
              <a:t>JEŚLI: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RODZAJ TRANSPORTOWANEGO ŁADUNKU/SPOSÓB TRANSPORTU NIE ZOSTAŁ UJĘTY W IBWR</a:t>
            </a:r>
            <a:endParaRPr lang="pl-PL" sz="16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8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RUCH KOŁOWY NA BUDOWIE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SPRZĘT CIĘŻKI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dirty="0"/>
              <a:t>ZESPÓŁ PROJEKTOWY</a:t>
            </a:r>
            <a:br>
              <a:rPr lang="pl-PL" dirty="0"/>
            </a:br>
            <a:endParaRPr lang="pl-PL" dirty="0"/>
          </a:p>
        </p:txBody>
      </p:sp>
      <p:grpSp>
        <p:nvGrpSpPr>
          <p:cNvPr id="10" name="Grupa 9"/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41" name="Obraz 40" descr="Zasób 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115080-A957-46BD-88B4-B062273E7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595834"/>
              </p:ext>
            </p:extLst>
          </p:nvPr>
        </p:nvGraphicFramePr>
        <p:xfrm>
          <a:off x="2754198" y="1267723"/>
          <a:ext cx="6683605" cy="4322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614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PRACE GORĄCE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WYKOPY / ROBOTY ZIEMNE </a:t>
            </a:r>
          </a:p>
        </p:txBody>
      </p:sp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486372" imgH="3809524" progId="">
                  <p:embed/>
                </p:oleObj>
              </mc:Choice>
              <mc:Fallback>
                <p:oleObj name="Photo Editor Photo" r:id="rId3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SUBSTANCJE NIEBEZPIECZNE</a:t>
            </a:r>
          </a:p>
        </p:txBody>
      </p:sp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SUBSTANCJE NIEBEZPIECZNE</a:t>
            </a:r>
          </a:p>
        </p:txBody>
      </p:sp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a 9"/>
          <p:cNvGrpSpPr/>
          <p:nvPr/>
        </p:nvGrpSpPr>
        <p:grpSpPr>
          <a:xfrm>
            <a:off x="5153026" y="1137750"/>
            <a:ext cx="6734176" cy="5108382"/>
            <a:chOff x="6037136" y="1303589"/>
            <a:chExt cx="5850065" cy="443771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37136" y="1370264"/>
              <a:ext cx="3039525" cy="4371042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6594410-A456-4F7E-A0DA-620DC692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05211" y="1303589"/>
              <a:ext cx="2981990" cy="4316252"/>
            </a:xfrm>
            <a:prstGeom prst="rect">
              <a:avLst/>
            </a:prstGeom>
          </p:spPr>
        </p:pic>
      </p:grpSp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>
            <a:extLst>
              <a:ext uri="{FF2B5EF4-FFF2-40B4-BE49-F238E27FC236}">
                <a16:creationId xmlns:a16="http://schemas.microsoft.com/office/drawing/2014/main" id="{ACDAEE70-9A2C-44B2-A6A8-4C4D92DBDA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670800" y="6196013"/>
            <a:ext cx="1981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02E976D-CC2D-47F8-823A-33CCF413A6D0}" type="datetime1">
              <a:rPr lang="en-US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7/4/2025</a:t>
            </a:fld>
            <a:endParaRPr lang="en-GB" altLang="en-US" sz="7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28" y="1886775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</a:rPr>
            </a:br>
            <a:r>
              <a:rPr lang="pl-PL" altLang="en-US" sz="2000" dirty="0">
                <a:solidFill>
                  <a:srgbClr val="000000"/>
                </a:solidFill>
              </a:rPr>
              <a:t>Oparzenie betonem</a:t>
            </a:r>
            <a:endParaRPr lang="en-GB" altLang="en-US" sz="2000" dirty="0">
              <a:solidFill>
                <a:srgbClr val="000000"/>
              </a:solidFill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ytuł 2">
            <a:extLst>
              <a:ext uri="{FF2B5EF4-FFF2-40B4-BE49-F238E27FC236}">
                <a16:creationId xmlns:a16="http://schemas.microsoft.com/office/drawing/2014/main" id="{704A35A3-41C3-43F1-887B-D96554B6ADB5}"/>
              </a:ext>
            </a:extLst>
          </p:cNvPr>
          <p:cNvSpPr txBox="1">
            <a:spLocks/>
          </p:cNvSpPr>
          <p:nvPr/>
        </p:nvSpPr>
        <p:spPr>
          <a:xfrm>
            <a:off x="266700" y="530812"/>
            <a:ext cx="1165859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l-PL" b="1"/>
              <a:t> SUBSTANCJE NIEBEZPIECZNE</a:t>
            </a:r>
            <a:endParaRPr lang="pl-PL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ELEKTRYCZNOŚĆ</a:t>
            </a:r>
          </a:p>
        </p:txBody>
      </p:sp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703" y="1226604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226604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Grp="1" noChangeAspect="1"/>
          </p:cNvPicPr>
          <p:nvPr>
            <p:ph type="pic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2" name="Obraz 1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3" name="Obraz 2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5" name="Obraz 4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6" name="Obraz 5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7" name="Obraz 6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dirty="0"/>
              <a:t> ELEKTRYCZNOŚĆ</a:t>
            </a:r>
          </a:p>
        </p:txBody>
      </p: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POZWOLENIA NA PRACE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PRZESTRZENIE ZAMKNIĘTE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437529"/>
            <a:ext cx="4248150" cy="3987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EWAKUACJA</a:t>
            </a:r>
          </a:p>
        </p:txBody>
      </p:sp>
      <p:sp>
        <p:nvSpPr>
          <p:cNvPr id="39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734786" y="-544258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alarmu: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pic>
        <p:nvPicPr>
          <p:cNvPr id="51" name="Obraz 50" descr="punk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57" y="1926072"/>
            <a:ext cx="1707967" cy="2552464"/>
          </a:xfrm>
          <a:prstGeom prst="rect">
            <a:avLst/>
          </a:prstGeom>
        </p:spPr>
      </p:pic>
      <p:pic>
        <p:nvPicPr>
          <p:cNvPr id="52" name="Obraz 51" descr="punk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54" y="1915912"/>
            <a:ext cx="1712018" cy="2552464"/>
          </a:xfrm>
          <a:prstGeom prst="rect">
            <a:avLst/>
          </a:prstGeom>
        </p:spPr>
      </p:pic>
      <p:pic>
        <p:nvPicPr>
          <p:cNvPr id="53" name="Obraz 52" descr="punk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388" y="1929928"/>
            <a:ext cx="1707967" cy="2552463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266700" y="1943701"/>
            <a:ext cx="6362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 przypadku ogłoszenia alarmu: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Proszę udaj się do wyznaczonego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Punktu zbiórki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Pozostań tam do momentu wyłączenia alarmu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Alarm ogłaszany jest za pomocą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megafonu</a:t>
            </a:r>
          </a:p>
        </p:txBody>
      </p:sp>
      <p:sp>
        <p:nvSpPr>
          <p:cNvPr id="56" name="Prostokąt 55"/>
          <p:cNvSpPr/>
          <p:nvPr/>
        </p:nvSpPr>
        <p:spPr>
          <a:xfrm>
            <a:off x="266700" y="485808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razie wypadku dzwoń pod numer</a:t>
            </a:r>
            <a:r>
              <a:rPr lang="pl-PL" altLang="en-US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   </a:t>
            </a:r>
            <a:r>
              <a:rPr lang="en-GB" altLang="en-US" sz="4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112</a:t>
            </a:r>
            <a:endParaRPr lang="en-GB" altLang="en-US" sz="3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ZGŁOŚ OSOBIE Z NADZORU BUDOWY JEŚLI ZAUWAŻYSZ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FC5B1F4-0ECE-0A6B-C34E-DF2F37377D02}"/>
              </a:ext>
            </a:extLst>
          </p:cNvPr>
          <p:cNvSpPr/>
          <p:nvPr/>
        </p:nvSpPr>
        <p:spPr>
          <a:xfrm>
            <a:off x="1033804" y="5316281"/>
            <a:ext cx="2971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Gotham Book" pitchFamily="50" charset="0"/>
              </a:rPr>
              <a:t>Obserwacja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Gotham Light" pitchFamily="50" charset="0"/>
              </a:rPr>
              <a:t>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F4095C6-88C5-AA22-AA5F-696AD172495A}"/>
              </a:ext>
            </a:extLst>
          </p:cNvPr>
          <p:cNvSpPr/>
          <p:nvPr/>
        </p:nvSpPr>
        <p:spPr>
          <a:xfrm>
            <a:off x="4005104" y="5316281"/>
            <a:ext cx="4181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Gotham Book" pitchFamily="50" charset="0"/>
              </a:rPr>
              <a:t>Zdarzenie potencjalnie wypadkowe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Gotham Light" pitchFamily="50" charset="0"/>
              </a:rPr>
              <a:t>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183BCA5-DA4E-694A-450D-379760B242EF}"/>
              </a:ext>
            </a:extLst>
          </p:cNvPr>
          <p:cNvSpPr/>
          <p:nvPr/>
        </p:nvSpPr>
        <p:spPr>
          <a:xfrm>
            <a:off x="8460821" y="5316280"/>
            <a:ext cx="2971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Gotham Book" pitchFamily="50" charset="0"/>
              </a:rPr>
              <a:t>Pierwsza pomoc / Wypadek </a:t>
            </a:r>
          </a:p>
        </p:txBody>
      </p:sp>
    </p:spTree>
    <p:extLst>
      <p:ext uri="{BB962C8B-B14F-4D97-AF65-F5344CB8AC3E}">
        <p14:creationId xmlns:p14="http://schemas.microsoft.com/office/powerpoint/2010/main" val="11007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B275A-202F-15D4-89F7-5D68C204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D786133-1DE1-32BF-6138-9BDBA849D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34" y="396240"/>
            <a:ext cx="1177593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24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3046" y="326191"/>
            <a:ext cx="8215725" cy="5725942"/>
            <a:chOff x="1264886" y="1442947"/>
            <a:chExt cx="6839780" cy="4614337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329" y="1582109"/>
              <a:ext cx="3185016" cy="26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886" y="2230673"/>
              <a:ext cx="3257517" cy="26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2168" y="3806978"/>
              <a:ext cx="3090980" cy="272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7" y="5261649"/>
              <a:ext cx="3328820" cy="272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MAŁE INCYDENTY</a:t>
              </a: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0" y="5784455"/>
              <a:ext cx="3257517" cy="272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1" cy="549088"/>
              <a:chOff x="4758691" y="1256971"/>
              <a:chExt cx="1564311" cy="549088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07579" y="1260936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2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30907" y="3747957"/>
              <a:ext cx="1641156" cy="342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03" y="4224779"/>
              <a:ext cx="2306363" cy="342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744" y="1201595"/>
            <a:ext cx="2572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745" y="393748"/>
            <a:ext cx="2572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52" y="1951341"/>
            <a:ext cx="2572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PRZYZNANYCH NAGRÓD BHP</a:t>
            </a: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6" y="1159529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6" y="37445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6" y="1941579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77867" y="5670456"/>
            <a:ext cx="4459292" cy="42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99911" y="1870500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59218" y="1893320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38500" y="187228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78713" y="4379824"/>
            <a:ext cx="3657600" cy="42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" y="3821295"/>
            <a:ext cx="39128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A3F93A4-6C5D-1E65-5639-FA782F0D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87" y="4984153"/>
            <a:ext cx="3944454" cy="512108"/>
          </a:xfrm>
          <a:prstGeom prst="rect">
            <a:avLst/>
          </a:prstGeom>
        </p:spPr>
      </p:pic>
      <p:sp>
        <p:nvSpPr>
          <p:cNvPr id="31" name="TextBox 26">
            <a:extLst>
              <a:ext uri="{FF2B5EF4-FFF2-40B4-BE49-F238E27FC236}">
                <a16:creationId xmlns:a16="http://schemas.microsoft.com/office/drawing/2014/main" id="{9D21D813-9562-B108-5944-0A9D23C2C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8" y="4422947"/>
            <a:ext cx="3998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F0502020204030204" pitchFamily="34" charset="0"/>
                <a:ea typeface="+mn-ea"/>
                <a:cs typeface="Arial" panose="020B0604020202020204" pitchFamily="34" charset="0"/>
              </a:rPr>
              <a:t>PIERWSZA POMOC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9D9EC5E2-9F94-AE3D-65AC-782AD34D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22" y="2076016"/>
            <a:ext cx="39128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ILOŚĆ FIRM</a:t>
            </a:r>
          </a:p>
        </p:txBody>
      </p:sp>
    </p:spTree>
    <p:extLst>
      <p:ext uri="{BB962C8B-B14F-4D97-AF65-F5344CB8AC3E}">
        <p14:creationId xmlns:p14="http://schemas.microsoft.com/office/powerpoint/2010/main" val="892369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ytuł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ŚRODKI OCHRONY INDYWIDUALNEJ</a:t>
            </a: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67969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ŚRODKI OCHRONY INDYWIDUALNEJ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DRGANIA MECHANICZNE (WIBRACJE)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599" cy="736964"/>
          </a:xfrm>
        </p:spPr>
        <p:txBody>
          <a:bodyPr/>
          <a:lstStyle/>
          <a:p>
            <a:r>
              <a:rPr lang="pl-PL" b="1" dirty="0"/>
              <a:t> OZNAKOWANIE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NAGRODY BHP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266700" y="1884872"/>
            <a:ext cx="712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Echo Investment cenne nagrody rzeczowe.</a:t>
            </a: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48F30EF0-93F9-4EA2-8C03-CCF08C48F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034" y="3562709"/>
            <a:ext cx="3507918" cy="2432934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555728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1974" y="3492843"/>
            <a:ext cx="2085033" cy="2501000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7730DE6D-57D6-4E85-82F8-0C5D53B69F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0998" y="3562141"/>
            <a:ext cx="2088382" cy="2433217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426" y="1984076"/>
            <a:ext cx="4040174" cy="9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5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429"/>
            <a:ext cx="12192000" cy="7969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4000" b="1" dirty="0"/>
              <a:t>    Tablica zgłoszeń BHP</a:t>
            </a:r>
            <a:endParaRPr lang="en-US" sz="2700" i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403420" y="302358"/>
            <a:ext cx="1520190" cy="292100"/>
            <a:chOff x="0" y="0"/>
            <a:chExt cx="2311" cy="44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290" y="955428"/>
            <a:ext cx="7226709" cy="53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9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ŁAMANIE ZASAD BHP I KARY</a:t>
            </a:r>
          </a:p>
        </p:txBody>
      </p:sp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ECHO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(żółta kartka);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(czerwona kartka);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ZAGOSPODAROWANIA PLACU BUDOWY</a:t>
            </a:r>
          </a:p>
        </p:txBody>
      </p:sp>
      <p:pic>
        <p:nvPicPr>
          <p:cNvPr id="39" name="Symbol zastępczy obrazu 12" descr="Obraz zawierający tekst, mapa&#10;&#10;Opis wygenerowany automatycznie">
            <a:extLst>
              <a:ext uri="{FF2B5EF4-FFF2-40B4-BE49-F238E27FC236}">
                <a16:creationId xmlns:a16="http://schemas.microsoft.com/office/drawing/2014/main" id="{266CE461-1081-4F19-9507-0B4734A03E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99" y="1337912"/>
            <a:ext cx="9364779" cy="5130265"/>
          </a:xfrm>
        </p:spPr>
      </p:pic>
      <p:pic>
        <p:nvPicPr>
          <p:cNvPr id="70" name="Obraz 69" descr="Zasób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0" y="2552721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773207" y="2948960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Wstaw</a:t>
            </a:r>
            <a:r>
              <a:rPr lang="pl-PL" sz="1500" dirty="0">
                <a:latin typeface="Arial" pitchFamily="34" charset="0"/>
                <a:cs typeface="Arial" pitchFamily="34" charset="0"/>
              </a:rPr>
              <a:t> plan zagospodarowania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Twojej budowy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wraz z miejscem </a:t>
            </a:r>
            <a:br>
              <a:rPr lang="pl-PL" sz="1500" dirty="0">
                <a:latin typeface="Arial" pitchFamily="34" charset="0"/>
                <a:cs typeface="Arial" pitchFamily="34" charset="0"/>
              </a:rPr>
            </a:br>
            <a:r>
              <a:rPr lang="pl-PL" sz="1500" dirty="0">
                <a:latin typeface="Arial" pitchFamily="34" charset="0"/>
                <a:cs typeface="Arial" pitchFamily="34" charset="0"/>
              </a:rPr>
              <a:t>zbiórki ewakuacji</a:t>
            </a: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"/>
            <a:ext cx="12191999" cy="682294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266700" y="1298276"/>
            <a:ext cx="7126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Echo Investment SA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każdego innego wykonujące prace oraz wizytującego obiekty Echo.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738" y="0"/>
            <a:ext cx="4681262" cy="6858000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738887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Echo.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OBIEKTY ECHO 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ZASADY NA BUDOWIE – WEJŚCIE NA BUDOWĘ</a:t>
            </a:r>
          </a:p>
        </p:txBody>
      </p:sp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10280" y="2248294"/>
            <a:ext cx="3933645" cy="2637457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600200"/>
            <a:ext cx="611684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obiektach </a:t>
            </a:r>
            <a:r>
              <a:rPr lang="en-GB" altLang="en-US" sz="1600" dirty="0">
                <a:solidFill>
                  <a:srgbClr val="000000"/>
                </a:solidFill>
              </a:rPr>
              <a:t>Echo </a:t>
            </a:r>
            <a:r>
              <a:rPr lang="pl-PL" altLang="en-US" sz="1600" dirty="0">
                <a:solidFill>
                  <a:srgbClr val="000000"/>
                </a:solidFill>
              </a:rPr>
              <a:t>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ationery Mockup - Free Version_EC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106" y="2704381"/>
            <a:ext cx="376111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pl-PL" altLang="en-US" dirty="0">
                <a:solidFill>
                  <a:srgbClr val="000000"/>
                </a:solidFill>
              </a:rPr>
              <a:t>Dziękuję za uwagę!</a:t>
            </a:r>
          </a:p>
          <a:p>
            <a:pPr>
              <a:spcBef>
                <a:spcPct val="50000"/>
              </a:spcBef>
              <a:buClrTx/>
            </a:pP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Czy masz jakieś pytania?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900" dirty="0">
                <a:solidFill>
                  <a:srgbClr val="000000"/>
                </a:solidFill>
              </a:rPr>
              <a:t>Podpisz proszę listę obecności.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ytuł 35"/>
          <p:cNvSpPr>
            <a:spLocks noGrp="1"/>
          </p:cNvSpPr>
          <p:nvPr>
            <p:ph type="title"/>
          </p:nvPr>
        </p:nvSpPr>
        <p:spPr>
          <a:xfrm>
            <a:off x="266700" y="530812"/>
            <a:ext cx="11658600" cy="736964"/>
          </a:xfrm>
        </p:spPr>
        <p:txBody>
          <a:bodyPr>
            <a:noAutofit/>
          </a:bodyPr>
          <a:lstStyle/>
          <a:p>
            <a:pPr lvl="0" algn="ctr"/>
            <a:r>
              <a:rPr lang="pl-PL" dirty="0"/>
              <a:t>Pracownicy nadzoru budowy – wymagania Echo</a:t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7C2800E-ED4A-4921-AADE-1D7BB86AC361}"/>
              </a:ext>
            </a:extLst>
          </p:cNvPr>
          <p:cNvSpPr txBox="1"/>
          <p:nvPr/>
        </p:nvSpPr>
        <p:spPr>
          <a:xfrm>
            <a:off x="266700" y="1296000"/>
            <a:ext cx="1165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Pracownicy nadzoru budowy mają ukończone szkolenie okresowe BHP dla osób 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21BC847-5192-4229-93FB-360D3C524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767" y="2520361"/>
            <a:ext cx="2520000" cy="336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78F6893-17B2-4563-ADFD-009196C39F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733" y="2520361"/>
            <a:ext cx="2520000" cy="336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C794E99-D464-4239-AB06-3999B232A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520361"/>
            <a:ext cx="2520000" cy="3360000"/>
          </a:xfrm>
          <a:prstGeom prst="rect">
            <a:avLst/>
          </a:prstGeom>
        </p:spPr>
      </p:pic>
      <p:pic>
        <p:nvPicPr>
          <p:cNvPr id="9" name="Obraz 8" descr="Obraz zawierający podłoże&#10;&#10;Opis wygenerowany automatycznie">
            <a:extLst>
              <a:ext uri="{FF2B5EF4-FFF2-40B4-BE49-F238E27FC236}">
                <a16:creationId xmlns:a16="http://schemas.microsoft.com/office/drawing/2014/main" id="{DDB7C7B2-823C-46BC-8B20-47D4021897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85255" y="2740316"/>
            <a:ext cx="3384032" cy="28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ytuł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REAGOWANIE NA WYPADKI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266700" y="1943701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zdarzenia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potencjalnie wypadkowe należy zgłaszać niezwłocznie do bezpośredniego nadzoru oraz Echo/Generalnego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4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093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6" ma:contentTypeDescription="Utwórz nowy dokument." ma:contentTypeScope="" ma:versionID="6724122d06b42f92e740457a7a3f8436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8930d38b22d5a731ffda0271adec46da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5e66ad-cb0c-462a-b893-e50e4346a574" xsi:nil="true"/>
    <lcf76f155ced4ddcb4097134ff3c332f xmlns="da542d5f-b2a9-429b-b47b-8343782dcc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22749F-F5D6-4654-97BB-3A7122F2FA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FCED9F-004B-413A-AA08-05611E9AE70D}">
  <ds:schemaRefs>
    <ds:schemaRef ds:uri="http://schemas.microsoft.com/office/2006/metadata/properties"/>
    <ds:schemaRef ds:uri="http://schemas.microsoft.com/office/infopath/2007/PartnerControls"/>
    <ds:schemaRef ds:uri="d502422c-aee0-454f-9cb4-b6ae0035845e"/>
    <ds:schemaRef ds:uri="95180ed4-34f6-4ee4-9ca6-e3f9750e843a"/>
    <ds:schemaRef ds:uri="275e66ad-cb0c-462a-b893-e50e4346a574"/>
    <ds:schemaRef ds:uri="da542d5f-b2a9-429b-b47b-8343782dcc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2711</Words>
  <Application>Microsoft Office PowerPoint</Application>
  <PresentationFormat>Panoramiczny</PresentationFormat>
  <Paragraphs>333</Paragraphs>
  <Slides>65</Slides>
  <Notes>15</Notes>
  <HiddenSlides>1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79" baseType="lpstr">
      <vt:lpstr>Aptos</vt:lpstr>
      <vt:lpstr>Arial</vt:lpstr>
      <vt:lpstr>Arial Nova</vt:lpstr>
      <vt:lpstr>Calibri</vt:lpstr>
      <vt:lpstr>Calibri Light</vt:lpstr>
      <vt:lpstr>Gotham Book</vt:lpstr>
      <vt:lpstr>Gotham Light</vt:lpstr>
      <vt:lpstr>Helvetica Neue</vt:lpstr>
      <vt:lpstr>1_Motyw pakietu Office</vt:lpstr>
      <vt:lpstr>2_Motyw pakietu Office</vt:lpstr>
      <vt:lpstr>3_Motyw pakietu Office</vt:lpstr>
      <vt:lpstr>5_Motyw pakietu Office</vt:lpstr>
      <vt:lpstr>6_Motyw pakietu Office</vt:lpstr>
      <vt:lpstr>Photo Editor Photo</vt:lpstr>
      <vt:lpstr>Prezentacja programu PowerPoint</vt:lpstr>
      <vt:lpstr>Prezentacja programu PowerPoint</vt:lpstr>
      <vt:lpstr>INFORMACJE O PROJEKCIE</vt:lpstr>
      <vt:lpstr>ZESPÓŁ PROJEKTOWY </vt:lpstr>
      <vt:lpstr>EWAKUACJA</vt:lpstr>
      <vt:lpstr>PLAN ZAGOSPODAROWANIA PLACU BUDOWY</vt:lpstr>
      <vt:lpstr>Slajd ukryty – piktogramy/znaki do użycia w Planie Zagospodarowania (do slajdu 7.)</vt:lpstr>
      <vt:lpstr>Pracownicy nadzoru budowy – wymagania Echo </vt:lpstr>
      <vt:lpstr>REAGOWANIE NA WYPADKI</vt:lpstr>
      <vt:lpstr>ZARZĄDZANIE ODPADAMI</vt:lpstr>
      <vt:lpstr>AKTUALNE ZAGROŻENIA I SPOSOBY OCHRONY</vt:lpstr>
      <vt:lpstr>ZROZUMIENIE HIERARCHII DOBORU ŚRODKÓW OCHRONY (WŁAŚCIWA OCENA RYZYKA I PLANOWANIE)          1 (pierwszy wybór)  5 (ostateczność)</vt:lpstr>
      <vt:lpstr>OBOWIĄZKOWE UŻYCIE SYSTEMOWEGO ZABEZPIECZENIA KRAWĘDZI</vt:lpstr>
      <vt:lpstr>PLATFORMY DO PRACY NA MAŁYCH WYSOKOŚCIACH</vt:lpstr>
      <vt:lpstr>RUSZTOWANIA</vt:lpstr>
      <vt:lpstr>BEZPIECZNE UŻYCIE SYSTEMÓW PRACY W OGRANICZENIU</vt:lpstr>
      <vt:lpstr>BEZPIECZNE UŻYCIE SYSTEMÓW PRACY W OGRANICZENIU</vt:lpstr>
      <vt:lpstr>PUNKTY KOTWICZENIA</vt:lpstr>
      <vt:lpstr>Prezentacja programu PowerPoint</vt:lpstr>
      <vt:lpstr>WYGRADZANIE STREF NIEBEZPIECZNYCH</vt:lpstr>
      <vt:lpstr>ZABEZPIECZENIE SZYBÓW WINDOWYCH I OTWORÓW W STROPIE</vt:lpstr>
      <vt:lpstr>RUSZTOWANIA PRZEJEZDNE - KOMPLETNOŚĆ (W TYM WYPORY BOCZNE)</vt:lpstr>
      <vt:lpstr>PRACA NA WYSOKOŚCI - DRABINY</vt:lpstr>
      <vt:lpstr>PRACA NA WYSOKOŚCI - DRABINY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TRANSPORT PIONOWY </vt:lpstr>
      <vt:lpstr> TRANSPORT PIONOWY </vt:lpstr>
      <vt:lpstr> TRANSPORT PIONOWY </vt:lpstr>
      <vt:lpstr> TRANSPORT PIONOWY </vt:lpstr>
      <vt:lpstr> TRANSPORT PIONOWY </vt:lpstr>
      <vt:lpstr> RUCH KOŁOWY NA BUDOWIE</vt:lpstr>
      <vt:lpstr> SPRZĘT CIĘŻKI</vt:lpstr>
      <vt:lpstr> PRACE GORĄCE</vt:lpstr>
      <vt:lpstr> WYKOPY / ROBOTY ZIEMNE </vt:lpstr>
      <vt:lpstr> WYKOPY / ROBOTY ZIEMNE </vt:lpstr>
      <vt:lpstr>SUBSTANCJE NIEBEZPIECZNE</vt:lpstr>
      <vt:lpstr> SUBSTANCJE NIEBEZPIECZNE</vt:lpstr>
      <vt:lpstr>Przykłady z rzeczywistości Oparzenie betonem</vt:lpstr>
      <vt:lpstr> ELEKTRYCZNOŚĆ</vt:lpstr>
      <vt:lpstr> ELEKTRYCZNOŚĆ</vt:lpstr>
      <vt:lpstr> POZWOLENIA NA PRACE</vt:lpstr>
      <vt:lpstr> PRZESTRZENIE ZAMKNIĘTE</vt:lpstr>
      <vt:lpstr> ZGŁOŚ OSOBIE Z NADZORU BUDOWY JEŚLI ZAUWAŻYSZ</vt:lpstr>
      <vt:lpstr>Prezentacja programu PowerPoint</vt:lpstr>
      <vt:lpstr>Prezentacja programu PowerPoint</vt:lpstr>
      <vt:lpstr>ŚRODKI OCHRONY INDYWIDUALNEJ</vt:lpstr>
      <vt:lpstr> ŚRODKI OCHRONY INDYWIDUALNEJ</vt:lpstr>
      <vt:lpstr> DRGANIA MECHANICZNE (WIBRACJE)</vt:lpstr>
      <vt:lpstr> OZNAKOWANIE</vt:lpstr>
      <vt:lpstr> NAGRODY BHP</vt:lpstr>
      <vt:lpstr>    Tablica zgłoszeń BHP</vt:lpstr>
      <vt:lpstr> ŁAMANIE ZASAD BHP I KARY</vt:lpstr>
      <vt:lpstr> ZASADY NA BUDOWIE</vt:lpstr>
      <vt:lpstr> ZASADY NA BUDOWIE</vt:lpstr>
      <vt:lpstr> ZASADY NA BUDOWIE</vt:lpstr>
      <vt:lpstr> ZASADY NA BUDOWIE</vt:lpstr>
      <vt:lpstr> ZASADY NA BUDOWIE – WEJŚCIE NA BUDOWĘ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Czenczek Andrzej</cp:lastModifiedBy>
  <cp:revision>229</cp:revision>
  <dcterms:created xsi:type="dcterms:W3CDTF">2017-06-07T11:54:22Z</dcterms:created>
  <dcterms:modified xsi:type="dcterms:W3CDTF">2025-07-04T09:35:09Z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