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4"/>
    <p:sldMasterId id="2147483681" r:id="rId5"/>
    <p:sldMasterId id="2147483696" r:id="rId6"/>
  </p:sldMasterIdLst>
  <p:notesMasterIdLst>
    <p:notesMasterId r:id="rId75"/>
  </p:notesMasterIdLst>
  <p:handoutMasterIdLst>
    <p:handoutMasterId r:id="rId76"/>
  </p:handoutMasterIdLst>
  <p:sldIdLst>
    <p:sldId id="2881" r:id="rId7"/>
    <p:sldId id="565" r:id="rId8"/>
    <p:sldId id="561" r:id="rId9"/>
    <p:sldId id="2886" r:id="rId10"/>
    <p:sldId id="581" r:id="rId11"/>
    <p:sldId id="546" r:id="rId12"/>
    <p:sldId id="547" r:id="rId13"/>
    <p:sldId id="2882" r:id="rId14"/>
    <p:sldId id="2893" r:id="rId15"/>
    <p:sldId id="2894" r:id="rId16"/>
    <p:sldId id="2887" r:id="rId17"/>
    <p:sldId id="2889" r:id="rId18"/>
    <p:sldId id="2890" r:id="rId19"/>
    <p:sldId id="2891" r:id="rId20"/>
    <p:sldId id="2892" r:id="rId21"/>
    <p:sldId id="2896" r:id="rId22"/>
    <p:sldId id="2895" r:id="rId23"/>
    <p:sldId id="2897" r:id="rId24"/>
    <p:sldId id="2898" r:id="rId25"/>
    <p:sldId id="2899" r:id="rId26"/>
    <p:sldId id="2900" r:id="rId27"/>
    <p:sldId id="2901" r:id="rId28"/>
    <p:sldId id="2902" r:id="rId29"/>
    <p:sldId id="2903" r:id="rId30"/>
    <p:sldId id="2904" r:id="rId31"/>
    <p:sldId id="2905" r:id="rId32"/>
    <p:sldId id="2906" r:id="rId33"/>
    <p:sldId id="2907" r:id="rId34"/>
    <p:sldId id="2908" r:id="rId35"/>
    <p:sldId id="2909" r:id="rId36"/>
    <p:sldId id="2910" r:id="rId37"/>
    <p:sldId id="2911" r:id="rId38"/>
    <p:sldId id="2912" r:id="rId39"/>
    <p:sldId id="2913" r:id="rId40"/>
    <p:sldId id="2914" r:id="rId41"/>
    <p:sldId id="2915" r:id="rId42"/>
    <p:sldId id="2916" r:id="rId43"/>
    <p:sldId id="2917" r:id="rId44"/>
    <p:sldId id="2918" r:id="rId45"/>
    <p:sldId id="2919" r:id="rId46"/>
    <p:sldId id="2920" r:id="rId47"/>
    <p:sldId id="2921" r:id="rId48"/>
    <p:sldId id="2922" r:id="rId49"/>
    <p:sldId id="2923" r:id="rId50"/>
    <p:sldId id="2924" r:id="rId51"/>
    <p:sldId id="2925" r:id="rId52"/>
    <p:sldId id="2926" r:id="rId53"/>
    <p:sldId id="2927" r:id="rId54"/>
    <p:sldId id="2928" r:id="rId55"/>
    <p:sldId id="2929" r:id="rId56"/>
    <p:sldId id="2930" r:id="rId57"/>
    <p:sldId id="2931" r:id="rId58"/>
    <p:sldId id="2932" r:id="rId59"/>
    <p:sldId id="2883" r:id="rId60"/>
    <p:sldId id="2945" r:id="rId61"/>
    <p:sldId id="2933" r:id="rId62"/>
    <p:sldId id="2934" r:id="rId63"/>
    <p:sldId id="2935" r:id="rId64"/>
    <p:sldId id="2936" r:id="rId65"/>
    <p:sldId id="2937" r:id="rId66"/>
    <p:sldId id="2938" r:id="rId67"/>
    <p:sldId id="2939" r:id="rId68"/>
    <p:sldId id="2940" r:id="rId69"/>
    <p:sldId id="2941" r:id="rId70"/>
    <p:sldId id="2942" r:id="rId71"/>
    <p:sldId id="2943" r:id="rId72"/>
    <p:sldId id="2944" r:id="rId73"/>
    <p:sldId id="560" r:id="rId74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F0D"/>
    <a:srgbClr val="1C9C59"/>
    <a:srgbClr val="535459"/>
    <a:srgbClr val="6DCFF6"/>
    <a:srgbClr val="A6A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3BB3B-7264-4AF4-AD40-9CD5ACE3DE67}" v="4" dt="2025-02-03T12:18:51.6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4892" autoAdjust="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microsoft.com/office/2016/11/relationships/changesInfo" Target="changesInfos/changesInfo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notesMaster" Target="notesMasters/notesMaster1.xml"/><Relationship Id="rId83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zemysław Czaja" userId="0b61f87b-a8d2-4703-b6f4-4ee753ca63fc" providerId="ADAL" clId="{0CD3BB3B-7264-4AF4-AD40-9CD5ACE3DE67}"/>
    <pc:docChg chg="custSel addSld delSld modSld">
      <pc:chgData name="Przemysław Czaja" userId="0b61f87b-a8d2-4703-b6f4-4ee753ca63fc" providerId="ADAL" clId="{0CD3BB3B-7264-4AF4-AD40-9CD5ACE3DE67}" dt="2025-02-03T12:18:57.507" v="16" actId="2696"/>
      <pc:docMkLst>
        <pc:docMk/>
      </pc:docMkLst>
      <pc:sldChg chg="del">
        <pc:chgData name="Przemysław Czaja" userId="0b61f87b-a8d2-4703-b6f4-4ee753ca63fc" providerId="ADAL" clId="{0CD3BB3B-7264-4AF4-AD40-9CD5ACE3DE67}" dt="2025-02-03T12:18:57.507" v="16" actId="2696"/>
        <pc:sldMkLst>
          <pc:docMk/>
          <pc:sldMk cId="0" sldId="569"/>
        </pc:sldMkLst>
      </pc:sldChg>
      <pc:sldChg chg="addSp modSp">
        <pc:chgData name="Przemysław Czaja" userId="0b61f87b-a8d2-4703-b6f4-4ee753ca63fc" providerId="ADAL" clId="{0CD3BB3B-7264-4AF4-AD40-9CD5ACE3DE67}" dt="2025-02-03T12:15:24.715" v="1"/>
        <pc:sldMkLst>
          <pc:docMk/>
          <pc:sldMk cId="3953656298" sldId="2881"/>
        </pc:sldMkLst>
        <pc:spChg chg="add mod">
          <ac:chgData name="Przemysław Czaja" userId="0b61f87b-a8d2-4703-b6f4-4ee753ca63fc" providerId="ADAL" clId="{0CD3BB3B-7264-4AF4-AD40-9CD5ACE3DE67}" dt="2025-02-03T12:15:13.817" v="0"/>
          <ac:spMkLst>
            <pc:docMk/>
            <pc:sldMk cId="3953656298" sldId="2881"/>
            <ac:spMk id="4" creationId="{5F3D1F91-B177-7B45-1577-D31FDF0947FF}"/>
          </ac:spMkLst>
        </pc:spChg>
        <pc:spChg chg="add mod">
          <ac:chgData name="Przemysław Czaja" userId="0b61f87b-a8d2-4703-b6f4-4ee753ca63fc" providerId="ADAL" clId="{0CD3BB3B-7264-4AF4-AD40-9CD5ACE3DE67}" dt="2025-02-03T12:15:24.715" v="1"/>
          <ac:spMkLst>
            <pc:docMk/>
            <pc:sldMk cId="3953656298" sldId="2881"/>
            <ac:spMk id="6" creationId="{D41D816A-6526-B155-6D9B-DD7AEC5D133D}"/>
          </ac:spMkLst>
        </pc:spChg>
      </pc:sldChg>
      <pc:sldChg chg="add">
        <pc:chgData name="Przemysław Czaja" userId="0b61f87b-a8d2-4703-b6f4-4ee753ca63fc" providerId="ADAL" clId="{0CD3BB3B-7264-4AF4-AD40-9CD5ACE3DE67}" dt="2025-02-03T12:17:57.854" v="13"/>
        <pc:sldMkLst>
          <pc:docMk/>
          <pc:sldMk cId="2478225590" sldId="2883"/>
        </pc:sldMkLst>
      </pc:sldChg>
      <pc:sldChg chg="delSp modSp del mod">
        <pc:chgData name="Przemysław Czaja" userId="0b61f87b-a8d2-4703-b6f4-4ee753ca63fc" providerId="ADAL" clId="{0CD3BB3B-7264-4AF4-AD40-9CD5ACE3DE67}" dt="2025-02-03T12:18:09.101" v="14" actId="2696"/>
        <pc:sldMkLst>
          <pc:docMk/>
          <pc:sldMk cId="2441262337" sldId="2885"/>
        </pc:sldMkLst>
        <pc:spChg chg="del">
          <ac:chgData name="Przemysław Czaja" userId="0b61f87b-a8d2-4703-b6f4-4ee753ca63fc" providerId="ADAL" clId="{0CD3BB3B-7264-4AF4-AD40-9CD5ACE3DE67}" dt="2025-02-03T12:17:18.860" v="8" actId="478"/>
          <ac:spMkLst>
            <pc:docMk/>
            <pc:sldMk cId="2441262337" sldId="2885"/>
            <ac:spMk id="12" creationId="{7366FF9D-F65D-623C-8178-22937E24944C}"/>
          </ac:spMkLst>
        </pc:spChg>
        <pc:spChg chg="del">
          <ac:chgData name="Przemysław Czaja" userId="0b61f87b-a8d2-4703-b6f4-4ee753ca63fc" providerId="ADAL" clId="{0CD3BB3B-7264-4AF4-AD40-9CD5ACE3DE67}" dt="2025-02-03T12:17:16.905" v="7" actId="478"/>
          <ac:spMkLst>
            <pc:docMk/>
            <pc:sldMk cId="2441262337" sldId="2885"/>
            <ac:spMk id="23" creationId="{0A83D5DB-5D16-6B0F-BB14-C999C406AB6A}"/>
          </ac:spMkLst>
        </pc:spChg>
        <pc:spChg chg="del">
          <ac:chgData name="Przemysław Czaja" userId="0b61f87b-a8d2-4703-b6f4-4ee753ca63fc" providerId="ADAL" clId="{0CD3BB3B-7264-4AF4-AD40-9CD5ACE3DE67}" dt="2025-02-03T12:17:15.082" v="6" actId="478"/>
          <ac:spMkLst>
            <pc:docMk/>
            <pc:sldMk cId="2441262337" sldId="2885"/>
            <ac:spMk id="24" creationId="{E686CC80-DE31-7B77-CC12-F63A09BB0CBB}"/>
          </ac:spMkLst>
        </pc:spChg>
        <pc:spChg chg="del">
          <ac:chgData name="Przemysław Czaja" userId="0b61f87b-a8d2-4703-b6f4-4ee753ca63fc" providerId="ADAL" clId="{0CD3BB3B-7264-4AF4-AD40-9CD5ACE3DE67}" dt="2025-02-03T12:17:12.905" v="5" actId="478"/>
          <ac:spMkLst>
            <pc:docMk/>
            <pc:sldMk cId="2441262337" sldId="2885"/>
            <ac:spMk id="25" creationId="{12C1647A-2922-C82C-0DFF-3E383E7B1135}"/>
          </ac:spMkLst>
        </pc:spChg>
        <pc:spChg chg="del mod">
          <ac:chgData name="Przemysław Czaja" userId="0b61f87b-a8d2-4703-b6f4-4ee753ca63fc" providerId="ADAL" clId="{0CD3BB3B-7264-4AF4-AD40-9CD5ACE3DE67}" dt="2025-02-03T12:17:05.143" v="4" actId="478"/>
          <ac:spMkLst>
            <pc:docMk/>
            <pc:sldMk cId="2441262337" sldId="2885"/>
            <ac:spMk id="26" creationId="{D9711AC4-E443-932B-AA72-A136B68AF052}"/>
          </ac:spMkLst>
        </pc:spChg>
        <pc:graphicFrameChg chg="del">
          <ac:chgData name="Przemysław Czaja" userId="0b61f87b-a8d2-4703-b6f4-4ee753ca63fc" providerId="ADAL" clId="{0CD3BB3B-7264-4AF4-AD40-9CD5ACE3DE67}" dt="2025-02-03T12:16:51.861" v="2" actId="478"/>
          <ac:graphicFrameMkLst>
            <pc:docMk/>
            <pc:sldMk cId="2441262337" sldId="2885"/>
            <ac:graphicFrameMk id="2" creationId="{93137F55-34E6-5847-46F4-ABA26CC89B1B}"/>
          </ac:graphicFrameMkLst>
        </pc:graphicFrameChg>
        <pc:cxnChg chg="del">
          <ac:chgData name="Przemysław Czaja" userId="0b61f87b-a8d2-4703-b6f4-4ee753ca63fc" providerId="ADAL" clId="{0CD3BB3B-7264-4AF4-AD40-9CD5ACE3DE67}" dt="2025-02-03T12:17:22.209" v="10" actId="478"/>
          <ac:cxnSpMkLst>
            <pc:docMk/>
            <pc:sldMk cId="2441262337" sldId="2885"/>
            <ac:cxnSpMk id="14" creationId="{0E7BF14A-5576-A51E-000B-CA80BFEA6EC4}"/>
          </ac:cxnSpMkLst>
        </pc:cxnChg>
        <pc:cxnChg chg="del">
          <ac:chgData name="Przemysław Czaja" userId="0b61f87b-a8d2-4703-b6f4-4ee753ca63fc" providerId="ADAL" clId="{0CD3BB3B-7264-4AF4-AD40-9CD5ACE3DE67}" dt="2025-02-03T12:17:23.281" v="11" actId="478"/>
          <ac:cxnSpMkLst>
            <pc:docMk/>
            <pc:sldMk cId="2441262337" sldId="2885"/>
            <ac:cxnSpMk id="15" creationId="{1AA491B8-4A31-A0B0-35F5-1B5C2800EB9C}"/>
          </ac:cxnSpMkLst>
        </pc:cxnChg>
        <pc:cxnChg chg="del">
          <ac:chgData name="Przemysław Czaja" userId="0b61f87b-a8d2-4703-b6f4-4ee753ca63fc" providerId="ADAL" clId="{0CD3BB3B-7264-4AF4-AD40-9CD5ACE3DE67}" dt="2025-02-03T12:17:21.089" v="9" actId="478"/>
          <ac:cxnSpMkLst>
            <pc:docMk/>
            <pc:sldMk cId="2441262337" sldId="2885"/>
            <ac:cxnSpMk id="17" creationId="{A1521C31-76B8-0439-7007-332E303AB188}"/>
          </ac:cxnSpMkLst>
        </pc:cxnChg>
        <pc:cxnChg chg="del">
          <ac:chgData name="Przemysław Czaja" userId="0b61f87b-a8d2-4703-b6f4-4ee753ca63fc" providerId="ADAL" clId="{0CD3BB3B-7264-4AF4-AD40-9CD5ACE3DE67}" dt="2025-02-03T12:17:24.509" v="12" actId="478"/>
          <ac:cxnSpMkLst>
            <pc:docMk/>
            <pc:sldMk cId="2441262337" sldId="2885"/>
            <ac:cxnSpMk id="21" creationId="{9252E6C6-E3B4-3138-375E-8F8E4DF15872}"/>
          </ac:cxnSpMkLst>
        </pc:cxnChg>
      </pc:sldChg>
      <pc:sldChg chg="add">
        <pc:chgData name="Przemysław Czaja" userId="0b61f87b-a8d2-4703-b6f4-4ee753ca63fc" providerId="ADAL" clId="{0CD3BB3B-7264-4AF4-AD40-9CD5ACE3DE67}" dt="2025-02-03T12:18:51.655" v="15"/>
        <pc:sldMkLst>
          <pc:docMk/>
          <pc:sldMk cId="0" sldId="2945"/>
        </pc:sldMkLst>
      </pc:sldChg>
    </pc:docChg>
  </pc:docChgLst>
  <pc:docChgLst>
    <pc:chgData name="Anna Rychlik" userId="d6763e5d-f7dc-4809-b9b8-dcfd1e532300" providerId="ADAL" clId="{233AE39A-DEEB-4926-BE0A-83B2EFD7288E}"/>
    <pc:docChg chg="undo redo custSel addSld delSld modSld sldOrd">
      <pc:chgData name="Anna Rychlik" userId="d6763e5d-f7dc-4809-b9b8-dcfd1e532300" providerId="ADAL" clId="{233AE39A-DEEB-4926-BE0A-83B2EFD7288E}" dt="2024-10-14T10:57:20.736" v="645" actId="20577"/>
      <pc:docMkLst>
        <pc:docMk/>
      </pc:docMkLst>
      <pc:sldChg chg="addSp delSp modSp del mod">
        <pc:chgData name="Anna Rychlik" userId="d6763e5d-f7dc-4809-b9b8-dcfd1e532300" providerId="ADAL" clId="{233AE39A-DEEB-4926-BE0A-83B2EFD7288E}" dt="2024-10-14T10:46:52.567" v="408" actId="47"/>
        <pc:sldMkLst>
          <pc:docMk/>
          <pc:sldMk cId="0" sldId="365"/>
        </pc:sldMkLst>
      </pc:sldChg>
      <pc:sldChg chg="modSp mod">
        <pc:chgData name="Anna Rychlik" userId="d6763e5d-f7dc-4809-b9b8-dcfd1e532300" providerId="ADAL" clId="{233AE39A-DEEB-4926-BE0A-83B2EFD7288E}" dt="2024-10-14T10:18:03.266" v="12" actId="20577"/>
        <pc:sldMkLst>
          <pc:docMk/>
          <pc:sldMk cId="0" sldId="565"/>
        </pc:sldMkLst>
      </pc:sldChg>
      <pc:sldChg chg="add del">
        <pc:chgData name="Anna Rychlik" userId="d6763e5d-f7dc-4809-b9b8-dcfd1e532300" providerId="ADAL" clId="{233AE39A-DEEB-4926-BE0A-83B2EFD7288E}" dt="2024-10-14T10:35:30.999" v="195" actId="2696"/>
        <pc:sldMkLst>
          <pc:docMk/>
          <pc:sldMk cId="1965477099" sldId="583"/>
        </pc:sldMkLst>
      </pc:sldChg>
      <pc:sldChg chg="delSp del">
        <pc:chgData name="Anna Rychlik" userId="d6763e5d-f7dc-4809-b9b8-dcfd1e532300" providerId="ADAL" clId="{233AE39A-DEEB-4926-BE0A-83B2EFD7288E}" dt="2024-10-14T10:36:08.193" v="205" actId="47"/>
        <pc:sldMkLst>
          <pc:docMk/>
          <pc:sldMk cId="2045299791" sldId="584"/>
        </pc:sldMkLst>
      </pc:sldChg>
      <pc:sldChg chg="addSp delSp modSp del">
        <pc:chgData name="Anna Rychlik" userId="d6763e5d-f7dc-4809-b9b8-dcfd1e532300" providerId="ADAL" clId="{233AE39A-DEEB-4926-BE0A-83B2EFD7288E}" dt="2024-10-14T10:46:11.762" v="392" actId="47"/>
        <pc:sldMkLst>
          <pc:docMk/>
          <pc:sldMk cId="3422162950" sldId="585"/>
        </pc:sldMkLst>
      </pc:sldChg>
      <pc:sldChg chg="delSp del modAnim">
        <pc:chgData name="Anna Rychlik" userId="d6763e5d-f7dc-4809-b9b8-dcfd1e532300" providerId="ADAL" clId="{233AE39A-DEEB-4926-BE0A-83B2EFD7288E}" dt="2024-10-14T10:48:21.240" v="436" actId="47"/>
        <pc:sldMkLst>
          <pc:docMk/>
          <pc:sldMk cId="1476855616" sldId="587"/>
        </pc:sldMkLst>
      </pc:sldChg>
      <pc:sldChg chg="addSp delSp modSp del mod delAnim">
        <pc:chgData name="Anna Rychlik" userId="d6763e5d-f7dc-4809-b9b8-dcfd1e532300" providerId="ADAL" clId="{233AE39A-DEEB-4926-BE0A-83B2EFD7288E}" dt="2024-10-14T10:47:59.904" v="432" actId="47"/>
        <pc:sldMkLst>
          <pc:docMk/>
          <pc:sldMk cId="1622436206" sldId="588"/>
        </pc:sldMkLst>
      </pc:sldChg>
      <pc:sldChg chg="delSp del mod">
        <pc:chgData name="Anna Rychlik" userId="d6763e5d-f7dc-4809-b9b8-dcfd1e532300" providerId="ADAL" clId="{233AE39A-DEEB-4926-BE0A-83B2EFD7288E}" dt="2024-10-14T10:49:16.236" v="453" actId="47"/>
        <pc:sldMkLst>
          <pc:docMk/>
          <pc:sldMk cId="1633895229" sldId="589"/>
        </pc:sldMkLst>
      </pc:sldChg>
      <pc:sldChg chg="delSp del">
        <pc:chgData name="Anna Rychlik" userId="d6763e5d-f7dc-4809-b9b8-dcfd1e532300" providerId="ADAL" clId="{233AE39A-DEEB-4926-BE0A-83B2EFD7288E}" dt="2024-10-14T10:50:58.735" v="484" actId="47"/>
        <pc:sldMkLst>
          <pc:docMk/>
          <pc:sldMk cId="0" sldId="591"/>
        </pc:sldMkLst>
      </pc:sldChg>
      <pc:sldChg chg="delSp del">
        <pc:chgData name="Anna Rychlik" userId="d6763e5d-f7dc-4809-b9b8-dcfd1e532300" providerId="ADAL" clId="{233AE39A-DEEB-4926-BE0A-83B2EFD7288E}" dt="2024-10-14T10:50:36.360" v="476" actId="47"/>
        <pc:sldMkLst>
          <pc:docMk/>
          <pc:sldMk cId="0" sldId="593"/>
        </pc:sldMkLst>
      </pc:sldChg>
      <pc:sldChg chg="delSp del">
        <pc:chgData name="Anna Rychlik" userId="d6763e5d-f7dc-4809-b9b8-dcfd1e532300" providerId="ADAL" clId="{233AE39A-DEEB-4926-BE0A-83B2EFD7288E}" dt="2024-10-14T10:50:15.884" v="468" actId="47"/>
        <pc:sldMkLst>
          <pc:docMk/>
          <pc:sldMk cId="0" sldId="597"/>
        </pc:sldMkLst>
      </pc:sldChg>
      <pc:sldChg chg="delSp modSp del mod">
        <pc:chgData name="Anna Rychlik" userId="d6763e5d-f7dc-4809-b9b8-dcfd1e532300" providerId="ADAL" clId="{233AE39A-DEEB-4926-BE0A-83B2EFD7288E}" dt="2024-10-14T10:50:50.642" v="481" actId="47"/>
        <pc:sldMkLst>
          <pc:docMk/>
          <pc:sldMk cId="0" sldId="598"/>
        </pc:sldMkLst>
      </pc:sldChg>
      <pc:sldChg chg="delSp del mod">
        <pc:chgData name="Anna Rychlik" userId="d6763e5d-f7dc-4809-b9b8-dcfd1e532300" providerId="ADAL" clId="{233AE39A-DEEB-4926-BE0A-83B2EFD7288E}" dt="2024-10-14T10:50:29" v="473" actId="47"/>
        <pc:sldMkLst>
          <pc:docMk/>
          <pc:sldMk cId="0" sldId="599"/>
        </pc:sldMkLst>
      </pc:sldChg>
      <pc:sldChg chg="addSp delSp add del">
        <pc:chgData name="Anna Rychlik" userId="d6763e5d-f7dc-4809-b9b8-dcfd1e532300" providerId="ADAL" clId="{233AE39A-DEEB-4926-BE0A-83B2EFD7288E}" dt="2024-10-14T10:49:58.602" v="465" actId="47"/>
        <pc:sldMkLst>
          <pc:docMk/>
          <pc:sldMk cId="0" sldId="600"/>
        </pc:sldMkLst>
      </pc:sldChg>
      <pc:sldChg chg="delSp del">
        <pc:chgData name="Anna Rychlik" userId="d6763e5d-f7dc-4809-b9b8-dcfd1e532300" providerId="ADAL" clId="{233AE39A-DEEB-4926-BE0A-83B2EFD7288E}" dt="2024-10-14T10:48:32.898" v="440" actId="47"/>
        <pc:sldMkLst>
          <pc:docMk/>
          <pc:sldMk cId="0" sldId="601"/>
        </pc:sldMkLst>
      </pc:sldChg>
      <pc:sldChg chg="delSp del mod">
        <pc:chgData name="Anna Rychlik" userId="d6763e5d-f7dc-4809-b9b8-dcfd1e532300" providerId="ADAL" clId="{233AE39A-DEEB-4926-BE0A-83B2EFD7288E}" dt="2024-10-14T10:48:57.287" v="448" actId="47"/>
        <pc:sldMkLst>
          <pc:docMk/>
          <pc:sldMk cId="0" sldId="602"/>
        </pc:sldMkLst>
      </pc:sldChg>
      <pc:sldChg chg="delSp del">
        <pc:chgData name="Anna Rychlik" userId="d6763e5d-f7dc-4809-b9b8-dcfd1e532300" providerId="ADAL" clId="{233AE39A-DEEB-4926-BE0A-83B2EFD7288E}" dt="2024-10-14T10:48:47.721" v="445" actId="47"/>
        <pc:sldMkLst>
          <pc:docMk/>
          <pc:sldMk cId="0" sldId="603"/>
        </pc:sldMkLst>
      </pc:sldChg>
      <pc:sldChg chg="delSp del mod">
        <pc:chgData name="Anna Rychlik" userId="d6763e5d-f7dc-4809-b9b8-dcfd1e532300" providerId="ADAL" clId="{233AE39A-DEEB-4926-BE0A-83B2EFD7288E}" dt="2024-10-14T10:47:49.990" v="429" actId="47"/>
        <pc:sldMkLst>
          <pc:docMk/>
          <pc:sldMk cId="0" sldId="604"/>
        </pc:sldMkLst>
      </pc:sldChg>
      <pc:sldChg chg="delSp del">
        <pc:chgData name="Anna Rychlik" userId="d6763e5d-f7dc-4809-b9b8-dcfd1e532300" providerId="ADAL" clId="{233AE39A-DEEB-4926-BE0A-83B2EFD7288E}" dt="2024-10-14T10:47:41.024" v="426" actId="47"/>
        <pc:sldMkLst>
          <pc:docMk/>
          <pc:sldMk cId="0" sldId="605"/>
        </pc:sldMkLst>
      </pc:sldChg>
      <pc:sldChg chg="delSp del mod">
        <pc:chgData name="Anna Rychlik" userId="d6763e5d-f7dc-4809-b9b8-dcfd1e532300" providerId="ADAL" clId="{233AE39A-DEEB-4926-BE0A-83B2EFD7288E}" dt="2024-10-14T10:47:09.199" v="414" actId="47"/>
        <pc:sldMkLst>
          <pc:docMk/>
          <pc:sldMk cId="0" sldId="606"/>
        </pc:sldMkLst>
      </pc:sldChg>
      <pc:sldChg chg="delSp del">
        <pc:chgData name="Anna Rychlik" userId="d6763e5d-f7dc-4809-b9b8-dcfd1e532300" providerId="ADAL" clId="{233AE39A-DEEB-4926-BE0A-83B2EFD7288E}" dt="2024-10-14T10:47:01.593" v="411" actId="47"/>
        <pc:sldMkLst>
          <pc:docMk/>
          <pc:sldMk cId="0" sldId="607"/>
        </pc:sldMkLst>
      </pc:sldChg>
      <pc:sldChg chg="delSp del">
        <pc:chgData name="Anna Rychlik" userId="d6763e5d-f7dc-4809-b9b8-dcfd1e532300" providerId="ADAL" clId="{233AE39A-DEEB-4926-BE0A-83B2EFD7288E}" dt="2024-10-14T10:46:25.060" v="395" actId="47"/>
        <pc:sldMkLst>
          <pc:docMk/>
          <pc:sldMk cId="0" sldId="608"/>
        </pc:sldMkLst>
      </pc:sldChg>
      <pc:sldChg chg="delSp del">
        <pc:chgData name="Anna Rychlik" userId="d6763e5d-f7dc-4809-b9b8-dcfd1e532300" providerId="ADAL" clId="{233AE39A-DEEB-4926-BE0A-83B2EFD7288E}" dt="2024-10-14T10:45:23.367" v="374" actId="47"/>
        <pc:sldMkLst>
          <pc:docMk/>
          <pc:sldMk cId="0" sldId="609"/>
        </pc:sldMkLst>
      </pc:sldChg>
      <pc:sldChg chg="delSp del mod">
        <pc:chgData name="Anna Rychlik" userId="d6763e5d-f7dc-4809-b9b8-dcfd1e532300" providerId="ADAL" clId="{233AE39A-DEEB-4926-BE0A-83B2EFD7288E}" dt="2024-10-14T10:46:00.213" v="389" actId="47"/>
        <pc:sldMkLst>
          <pc:docMk/>
          <pc:sldMk cId="0" sldId="610"/>
        </pc:sldMkLst>
      </pc:sldChg>
      <pc:sldChg chg="delSp del mod">
        <pc:chgData name="Anna Rychlik" userId="d6763e5d-f7dc-4809-b9b8-dcfd1e532300" providerId="ADAL" clId="{233AE39A-DEEB-4926-BE0A-83B2EFD7288E}" dt="2024-10-14T10:45:33.214" v="377" actId="47"/>
        <pc:sldMkLst>
          <pc:docMk/>
          <pc:sldMk cId="0" sldId="611"/>
        </pc:sldMkLst>
      </pc:sldChg>
      <pc:sldChg chg="delSp del mod">
        <pc:chgData name="Anna Rychlik" userId="d6763e5d-f7dc-4809-b9b8-dcfd1e532300" providerId="ADAL" clId="{233AE39A-DEEB-4926-BE0A-83B2EFD7288E}" dt="2024-10-14T10:45:14.399" v="371" actId="47"/>
        <pc:sldMkLst>
          <pc:docMk/>
          <pc:sldMk cId="0" sldId="612"/>
        </pc:sldMkLst>
      </pc:sldChg>
      <pc:sldChg chg="delSp del">
        <pc:chgData name="Anna Rychlik" userId="d6763e5d-f7dc-4809-b9b8-dcfd1e532300" providerId="ADAL" clId="{233AE39A-DEEB-4926-BE0A-83B2EFD7288E}" dt="2024-10-14T10:44:24.634" v="359" actId="47"/>
        <pc:sldMkLst>
          <pc:docMk/>
          <pc:sldMk cId="0" sldId="613"/>
        </pc:sldMkLst>
      </pc:sldChg>
      <pc:sldChg chg="addSp delSp modSp del mod">
        <pc:chgData name="Anna Rychlik" userId="d6763e5d-f7dc-4809-b9b8-dcfd1e532300" providerId="ADAL" clId="{233AE39A-DEEB-4926-BE0A-83B2EFD7288E}" dt="2024-10-14T10:44:07.696" v="353" actId="47"/>
        <pc:sldMkLst>
          <pc:docMk/>
          <pc:sldMk cId="0" sldId="614"/>
        </pc:sldMkLst>
      </pc:sldChg>
      <pc:sldChg chg="addSp delSp modSp del mod">
        <pc:chgData name="Anna Rychlik" userId="d6763e5d-f7dc-4809-b9b8-dcfd1e532300" providerId="ADAL" clId="{233AE39A-DEEB-4926-BE0A-83B2EFD7288E}" dt="2024-10-14T10:44:15.947" v="356" actId="47"/>
        <pc:sldMkLst>
          <pc:docMk/>
          <pc:sldMk cId="0" sldId="615"/>
        </pc:sldMkLst>
      </pc:sldChg>
      <pc:sldChg chg="addSp delSp modSp del mod modAnim">
        <pc:chgData name="Anna Rychlik" userId="d6763e5d-f7dc-4809-b9b8-dcfd1e532300" providerId="ADAL" clId="{233AE39A-DEEB-4926-BE0A-83B2EFD7288E}" dt="2024-10-14T10:43:32.811" v="341" actId="47"/>
        <pc:sldMkLst>
          <pc:docMk/>
          <pc:sldMk cId="0" sldId="616"/>
        </pc:sldMkLst>
      </pc:sldChg>
      <pc:sldChg chg="addSp delSp modSp del mod">
        <pc:chgData name="Anna Rychlik" userId="d6763e5d-f7dc-4809-b9b8-dcfd1e532300" providerId="ADAL" clId="{233AE39A-DEEB-4926-BE0A-83B2EFD7288E}" dt="2024-10-14T10:36:34.311" v="213" actId="47"/>
        <pc:sldMkLst>
          <pc:docMk/>
          <pc:sldMk cId="0" sldId="617"/>
        </pc:sldMkLst>
      </pc:sldChg>
      <pc:sldChg chg="delSp modSp del mod">
        <pc:chgData name="Anna Rychlik" userId="d6763e5d-f7dc-4809-b9b8-dcfd1e532300" providerId="ADAL" clId="{233AE39A-DEEB-4926-BE0A-83B2EFD7288E}" dt="2024-10-14T10:37:02.422" v="220" actId="47"/>
        <pc:sldMkLst>
          <pc:docMk/>
          <pc:sldMk cId="0" sldId="618"/>
        </pc:sldMkLst>
      </pc:sldChg>
      <pc:sldChg chg="delSp del">
        <pc:chgData name="Anna Rychlik" userId="d6763e5d-f7dc-4809-b9b8-dcfd1e532300" providerId="ADAL" clId="{233AE39A-DEEB-4926-BE0A-83B2EFD7288E}" dt="2024-10-14T10:37:13.977" v="223" actId="47"/>
        <pc:sldMkLst>
          <pc:docMk/>
          <pc:sldMk cId="0" sldId="619"/>
        </pc:sldMkLst>
      </pc:sldChg>
      <pc:sldChg chg="delSp modSp del mod delAnim">
        <pc:chgData name="Anna Rychlik" userId="d6763e5d-f7dc-4809-b9b8-dcfd1e532300" providerId="ADAL" clId="{233AE39A-DEEB-4926-BE0A-83B2EFD7288E}" dt="2024-10-14T10:37:44.939" v="233" actId="47"/>
        <pc:sldMkLst>
          <pc:docMk/>
          <pc:sldMk cId="0" sldId="620"/>
        </pc:sldMkLst>
      </pc:sldChg>
      <pc:sldChg chg="delSp modSp del mod">
        <pc:chgData name="Anna Rychlik" userId="d6763e5d-f7dc-4809-b9b8-dcfd1e532300" providerId="ADAL" clId="{233AE39A-DEEB-4926-BE0A-83B2EFD7288E}" dt="2024-10-14T10:38:12.472" v="239" actId="47"/>
        <pc:sldMkLst>
          <pc:docMk/>
          <pc:sldMk cId="0" sldId="622"/>
        </pc:sldMkLst>
      </pc:sldChg>
      <pc:sldChg chg="delSp del">
        <pc:chgData name="Anna Rychlik" userId="d6763e5d-f7dc-4809-b9b8-dcfd1e532300" providerId="ADAL" clId="{233AE39A-DEEB-4926-BE0A-83B2EFD7288E}" dt="2024-10-14T10:38:56.217" v="250" actId="47"/>
        <pc:sldMkLst>
          <pc:docMk/>
          <pc:sldMk cId="0" sldId="623"/>
        </pc:sldMkLst>
      </pc:sldChg>
      <pc:sldChg chg="delSp del mod">
        <pc:chgData name="Anna Rychlik" userId="d6763e5d-f7dc-4809-b9b8-dcfd1e532300" providerId="ADAL" clId="{233AE39A-DEEB-4926-BE0A-83B2EFD7288E}" dt="2024-10-14T10:39:06.526" v="253" actId="47"/>
        <pc:sldMkLst>
          <pc:docMk/>
          <pc:sldMk cId="0" sldId="624"/>
        </pc:sldMkLst>
      </pc:sldChg>
      <pc:sldChg chg="delSp del">
        <pc:chgData name="Anna Rychlik" userId="d6763e5d-f7dc-4809-b9b8-dcfd1e532300" providerId="ADAL" clId="{233AE39A-DEEB-4926-BE0A-83B2EFD7288E}" dt="2024-10-14T10:39:32.833" v="262" actId="47"/>
        <pc:sldMkLst>
          <pc:docMk/>
          <pc:sldMk cId="0" sldId="625"/>
        </pc:sldMkLst>
      </pc:sldChg>
      <pc:sldChg chg="delSp del">
        <pc:chgData name="Anna Rychlik" userId="d6763e5d-f7dc-4809-b9b8-dcfd1e532300" providerId="ADAL" clId="{233AE39A-DEEB-4926-BE0A-83B2EFD7288E}" dt="2024-10-14T10:39:41.861" v="265" actId="47"/>
        <pc:sldMkLst>
          <pc:docMk/>
          <pc:sldMk cId="0" sldId="626"/>
        </pc:sldMkLst>
      </pc:sldChg>
      <pc:sldChg chg="delSp modSp del mod">
        <pc:chgData name="Anna Rychlik" userId="d6763e5d-f7dc-4809-b9b8-dcfd1e532300" providerId="ADAL" clId="{233AE39A-DEEB-4926-BE0A-83B2EFD7288E}" dt="2024-10-14T10:40:05.549" v="274" actId="47"/>
        <pc:sldMkLst>
          <pc:docMk/>
          <pc:sldMk cId="0" sldId="627"/>
        </pc:sldMkLst>
      </pc:sldChg>
      <pc:sldChg chg="delSp modSp del mod">
        <pc:chgData name="Anna Rychlik" userId="d6763e5d-f7dc-4809-b9b8-dcfd1e532300" providerId="ADAL" clId="{233AE39A-DEEB-4926-BE0A-83B2EFD7288E}" dt="2024-10-14T10:40:25.697" v="279" actId="47"/>
        <pc:sldMkLst>
          <pc:docMk/>
          <pc:sldMk cId="0" sldId="628"/>
        </pc:sldMkLst>
      </pc:sldChg>
      <pc:sldChg chg="delSp modSp del mod">
        <pc:chgData name="Anna Rychlik" userId="d6763e5d-f7dc-4809-b9b8-dcfd1e532300" providerId="ADAL" clId="{233AE39A-DEEB-4926-BE0A-83B2EFD7288E}" dt="2024-10-14T10:41:02.555" v="290" actId="47"/>
        <pc:sldMkLst>
          <pc:docMk/>
          <pc:sldMk cId="0" sldId="629"/>
        </pc:sldMkLst>
      </pc:sldChg>
      <pc:sldChg chg="delSp modSp del mod">
        <pc:chgData name="Anna Rychlik" userId="d6763e5d-f7dc-4809-b9b8-dcfd1e532300" providerId="ADAL" clId="{233AE39A-DEEB-4926-BE0A-83B2EFD7288E}" dt="2024-10-14T10:41:12.167" v="293" actId="47"/>
        <pc:sldMkLst>
          <pc:docMk/>
          <pc:sldMk cId="0" sldId="630"/>
        </pc:sldMkLst>
      </pc:sldChg>
      <pc:sldChg chg="delSp del mod">
        <pc:chgData name="Anna Rychlik" userId="d6763e5d-f7dc-4809-b9b8-dcfd1e532300" providerId="ADAL" clId="{233AE39A-DEEB-4926-BE0A-83B2EFD7288E}" dt="2024-10-14T10:41:40.809" v="305" actId="47"/>
        <pc:sldMkLst>
          <pc:docMk/>
          <pc:sldMk cId="0" sldId="631"/>
        </pc:sldMkLst>
      </pc:sldChg>
      <pc:sldChg chg="delSp del mod">
        <pc:chgData name="Anna Rychlik" userId="d6763e5d-f7dc-4809-b9b8-dcfd1e532300" providerId="ADAL" clId="{233AE39A-DEEB-4926-BE0A-83B2EFD7288E}" dt="2024-10-14T10:41:51.109" v="308" actId="47"/>
        <pc:sldMkLst>
          <pc:docMk/>
          <pc:sldMk cId="0" sldId="632"/>
        </pc:sldMkLst>
      </pc:sldChg>
      <pc:sldChg chg="addSp delSp modSp del mod">
        <pc:chgData name="Anna Rychlik" userId="d6763e5d-f7dc-4809-b9b8-dcfd1e532300" providerId="ADAL" clId="{233AE39A-DEEB-4926-BE0A-83B2EFD7288E}" dt="2024-10-14T10:42:00.114" v="311" actId="47"/>
        <pc:sldMkLst>
          <pc:docMk/>
          <pc:sldMk cId="0" sldId="633"/>
        </pc:sldMkLst>
      </pc:sldChg>
      <pc:sldChg chg="addSp delSp modSp del mod">
        <pc:chgData name="Anna Rychlik" userId="d6763e5d-f7dc-4809-b9b8-dcfd1e532300" providerId="ADAL" clId="{233AE39A-DEEB-4926-BE0A-83B2EFD7288E}" dt="2024-10-14T10:42:25.424" v="320" actId="47"/>
        <pc:sldMkLst>
          <pc:docMk/>
          <pc:sldMk cId="0" sldId="634"/>
        </pc:sldMkLst>
      </pc:sldChg>
      <pc:sldChg chg="addSp delSp modSp del mod">
        <pc:chgData name="Anna Rychlik" userId="d6763e5d-f7dc-4809-b9b8-dcfd1e532300" providerId="ADAL" clId="{233AE39A-DEEB-4926-BE0A-83B2EFD7288E}" dt="2024-10-14T10:42:34.906" v="323" actId="47"/>
        <pc:sldMkLst>
          <pc:docMk/>
          <pc:sldMk cId="0" sldId="635"/>
        </pc:sldMkLst>
      </pc:sldChg>
      <pc:sldChg chg="addSp delSp modSp del mod">
        <pc:chgData name="Anna Rychlik" userId="d6763e5d-f7dc-4809-b9b8-dcfd1e532300" providerId="ADAL" clId="{233AE39A-DEEB-4926-BE0A-83B2EFD7288E}" dt="2024-10-14T10:43:14.554" v="335" actId="47"/>
        <pc:sldMkLst>
          <pc:docMk/>
          <pc:sldMk cId="0" sldId="636"/>
        </pc:sldMkLst>
      </pc:sldChg>
      <pc:sldChg chg="addSp delSp modSp del mod">
        <pc:chgData name="Anna Rychlik" userId="d6763e5d-f7dc-4809-b9b8-dcfd1e532300" providerId="ADAL" clId="{233AE39A-DEEB-4926-BE0A-83B2EFD7288E}" dt="2024-10-14T10:43:23.721" v="338" actId="47"/>
        <pc:sldMkLst>
          <pc:docMk/>
          <pc:sldMk cId="0" sldId="637"/>
        </pc:sldMkLst>
      </pc:sldChg>
      <pc:sldChg chg="delSp del mod">
        <pc:chgData name="Anna Rychlik" userId="d6763e5d-f7dc-4809-b9b8-dcfd1e532300" providerId="ADAL" clId="{233AE39A-DEEB-4926-BE0A-83B2EFD7288E}" dt="2024-10-14T10:49:25.111" v="456" actId="47"/>
        <pc:sldMkLst>
          <pc:docMk/>
          <pc:sldMk cId="4278929063" sldId="638"/>
        </pc:sldMkLst>
      </pc:sldChg>
      <pc:sldChg chg="del">
        <pc:chgData name="Anna Rychlik" userId="d6763e5d-f7dc-4809-b9b8-dcfd1e532300" providerId="ADAL" clId="{233AE39A-DEEB-4926-BE0A-83B2EFD7288E}" dt="2024-10-14T10:34:18.893" v="178" actId="47"/>
        <pc:sldMkLst>
          <pc:docMk/>
          <pc:sldMk cId="976327305" sldId="639"/>
        </pc:sldMkLst>
      </pc:sldChg>
      <pc:sldChg chg="addSp delSp del">
        <pc:chgData name="Anna Rychlik" userId="d6763e5d-f7dc-4809-b9b8-dcfd1e532300" providerId="ADAL" clId="{233AE39A-DEEB-4926-BE0A-83B2EFD7288E}" dt="2024-10-14T10:35:39.390" v="196" actId="47"/>
        <pc:sldMkLst>
          <pc:docMk/>
          <pc:sldMk cId="3381700933" sldId="2883"/>
        </pc:sldMkLst>
      </pc:sldChg>
      <pc:sldChg chg="delSp modSp del mod">
        <pc:chgData name="Anna Rychlik" userId="d6763e5d-f7dc-4809-b9b8-dcfd1e532300" providerId="ADAL" clId="{233AE39A-DEEB-4926-BE0A-83B2EFD7288E}" dt="2024-10-14T10:38:01.073" v="236" actId="47"/>
        <pc:sldMkLst>
          <pc:docMk/>
          <pc:sldMk cId="2193576316" sldId="2884"/>
        </pc:sldMkLst>
      </pc:sldChg>
      <pc:sldChg chg="mod modShow">
        <pc:chgData name="Anna Rychlik" userId="d6763e5d-f7dc-4809-b9b8-dcfd1e532300" providerId="ADAL" clId="{233AE39A-DEEB-4926-BE0A-83B2EFD7288E}" dt="2024-10-14T10:31:22.362" v="160" actId="729"/>
        <pc:sldMkLst>
          <pc:docMk/>
          <pc:sldMk cId="2441262337" sldId="2885"/>
        </pc:sldMkLst>
      </pc:sldChg>
      <pc:sldChg chg="modSp add mod">
        <pc:chgData name="Anna Rychlik" userId="d6763e5d-f7dc-4809-b9b8-dcfd1e532300" providerId="ADAL" clId="{233AE39A-DEEB-4926-BE0A-83B2EFD7288E}" dt="2024-10-14T10:24:07.630" v="61" actId="108"/>
        <pc:sldMkLst>
          <pc:docMk/>
          <pc:sldMk cId="1326794877" sldId="2887"/>
        </pc:sldMkLst>
      </pc:sldChg>
      <pc:sldChg chg="addSp delSp modSp add mod">
        <pc:chgData name="Anna Rychlik" userId="d6763e5d-f7dc-4809-b9b8-dcfd1e532300" providerId="ADAL" clId="{233AE39A-DEEB-4926-BE0A-83B2EFD7288E}" dt="2024-10-14T10:24:14.980" v="63"/>
        <pc:sldMkLst>
          <pc:docMk/>
          <pc:sldMk cId="3145876699" sldId="2889"/>
        </pc:sldMkLst>
      </pc:sldChg>
      <pc:sldChg chg="addSp delSp modSp add mod">
        <pc:chgData name="Anna Rychlik" userId="d6763e5d-f7dc-4809-b9b8-dcfd1e532300" providerId="ADAL" clId="{233AE39A-DEEB-4926-BE0A-83B2EFD7288E}" dt="2024-10-14T10:24:20.141" v="65"/>
        <pc:sldMkLst>
          <pc:docMk/>
          <pc:sldMk cId="0" sldId="2890"/>
        </pc:sldMkLst>
      </pc:sldChg>
      <pc:sldChg chg="addSp delSp modSp add mod">
        <pc:chgData name="Anna Rychlik" userId="d6763e5d-f7dc-4809-b9b8-dcfd1e532300" providerId="ADAL" clId="{233AE39A-DEEB-4926-BE0A-83B2EFD7288E}" dt="2024-10-14T10:24:25.645" v="67"/>
        <pc:sldMkLst>
          <pc:docMk/>
          <pc:sldMk cId="1415908342" sldId="2891"/>
        </pc:sldMkLst>
      </pc:sldChg>
      <pc:sldChg chg="addSp modSp add">
        <pc:chgData name="Anna Rychlik" userId="d6763e5d-f7dc-4809-b9b8-dcfd1e532300" providerId="ADAL" clId="{233AE39A-DEEB-4926-BE0A-83B2EFD7288E}" dt="2024-10-14T10:25:18.443" v="88"/>
        <pc:sldMkLst>
          <pc:docMk/>
          <pc:sldMk cId="4018360545" sldId="2892"/>
        </pc:sldMkLst>
      </pc:sldChg>
      <pc:sldChg chg="addSp delSp modSp new mod">
        <pc:chgData name="Anna Rychlik" userId="d6763e5d-f7dc-4809-b9b8-dcfd1e532300" providerId="ADAL" clId="{233AE39A-DEEB-4926-BE0A-83B2EFD7288E}" dt="2024-10-14T10:34:09.768" v="177"/>
        <pc:sldMkLst>
          <pc:docMk/>
          <pc:sldMk cId="1976477770" sldId="2893"/>
        </pc:sldMkLst>
      </pc:sldChg>
      <pc:sldChg chg="addSp delSp modSp new del mod">
        <pc:chgData name="Anna Rychlik" userId="d6763e5d-f7dc-4809-b9b8-dcfd1e532300" providerId="ADAL" clId="{233AE39A-DEEB-4926-BE0A-83B2EFD7288E}" dt="2024-10-14T10:34:56.631" v="187" actId="47"/>
        <pc:sldMkLst>
          <pc:docMk/>
          <pc:sldMk cId="79651355" sldId="2894"/>
        </pc:sldMkLst>
      </pc:sldChg>
      <pc:sldChg chg="addSp delSp modSp new mod">
        <pc:chgData name="Anna Rychlik" userId="d6763e5d-f7dc-4809-b9b8-dcfd1e532300" providerId="ADAL" clId="{233AE39A-DEEB-4926-BE0A-83B2EFD7288E}" dt="2024-10-14T10:35:18.515" v="194"/>
        <pc:sldMkLst>
          <pc:docMk/>
          <pc:sldMk cId="3313801032" sldId="2894"/>
        </pc:sldMkLst>
      </pc:sldChg>
      <pc:sldChg chg="addSp delSp modSp new mod ord">
        <pc:chgData name="Anna Rychlik" userId="d6763e5d-f7dc-4809-b9b8-dcfd1e532300" providerId="ADAL" clId="{233AE39A-DEEB-4926-BE0A-83B2EFD7288E}" dt="2024-10-14T10:36:31.526" v="212"/>
        <pc:sldMkLst>
          <pc:docMk/>
          <pc:sldMk cId="2316628787" sldId="2895"/>
        </pc:sldMkLst>
      </pc:sldChg>
      <pc:sldChg chg="addSp delSp modSp new mod ord">
        <pc:chgData name="Anna Rychlik" userId="d6763e5d-f7dc-4809-b9b8-dcfd1e532300" providerId="ADAL" clId="{233AE39A-DEEB-4926-BE0A-83B2EFD7288E}" dt="2024-10-14T10:36:05.310" v="204" actId="478"/>
        <pc:sldMkLst>
          <pc:docMk/>
          <pc:sldMk cId="3889776042" sldId="2896"/>
        </pc:sldMkLst>
      </pc:sldChg>
      <pc:sldChg chg="addSp modSp new">
        <pc:chgData name="Anna Rychlik" userId="d6763e5d-f7dc-4809-b9b8-dcfd1e532300" providerId="ADAL" clId="{233AE39A-DEEB-4926-BE0A-83B2EFD7288E}" dt="2024-10-14T10:36:59.561" v="219"/>
        <pc:sldMkLst>
          <pc:docMk/>
          <pc:sldMk cId="1603219923" sldId="2897"/>
        </pc:sldMkLst>
      </pc:sldChg>
      <pc:sldChg chg="addSp delSp modSp new mod">
        <pc:chgData name="Anna Rychlik" userId="d6763e5d-f7dc-4809-b9b8-dcfd1e532300" providerId="ADAL" clId="{233AE39A-DEEB-4926-BE0A-83B2EFD7288E}" dt="2024-10-14T10:37:11.990" v="222"/>
        <pc:sldMkLst>
          <pc:docMk/>
          <pc:sldMk cId="1656708235" sldId="2898"/>
        </pc:sldMkLst>
      </pc:sldChg>
      <pc:sldChg chg="addSp delSp modSp new mod modAnim">
        <pc:chgData name="Anna Rychlik" userId="d6763e5d-f7dc-4809-b9b8-dcfd1e532300" providerId="ADAL" clId="{233AE39A-DEEB-4926-BE0A-83B2EFD7288E}" dt="2024-10-14T10:37:41.724" v="232"/>
        <pc:sldMkLst>
          <pc:docMk/>
          <pc:sldMk cId="2660415828" sldId="2899"/>
        </pc:sldMkLst>
      </pc:sldChg>
      <pc:sldChg chg="addSp delSp modSp new mod">
        <pc:chgData name="Anna Rychlik" userId="d6763e5d-f7dc-4809-b9b8-dcfd1e532300" providerId="ADAL" clId="{233AE39A-DEEB-4926-BE0A-83B2EFD7288E}" dt="2024-10-14T10:37:53.871" v="235"/>
        <pc:sldMkLst>
          <pc:docMk/>
          <pc:sldMk cId="3508659996" sldId="2900"/>
        </pc:sldMkLst>
      </pc:sldChg>
      <pc:sldChg chg="addSp delSp modSp new mod">
        <pc:chgData name="Anna Rychlik" userId="d6763e5d-f7dc-4809-b9b8-dcfd1e532300" providerId="ADAL" clId="{233AE39A-DEEB-4926-BE0A-83B2EFD7288E}" dt="2024-10-14T10:38:21.870" v="241" actId="478"/>
        <pc:sldMkLst>
          <pc:docMk/>
          <pc:sldMk cId="4038040520" sldId="2901"/>
        </pc:sldMkLst>
      </pc:sldChg>
      <pc:sldChg chg="addSp delSp modSp new mod">
        <pc:chgData name="Anna Rychlik" userId="d6763e5d-f7dc-4809-b9b8-dcfd1e532300" providerId="ADAL" clId="{233AE39A-DEEB-4926-BE0A-83B2EFD7288E}" dt="2024-10-14T10:38:50.211" v="249"/>
        <pc:sldMkLst>
          <pc:docMk/>
          <pc:sldMk cId="4225088380" sldId="2902"/>
        </pc:sldMkLst>
      </pc:sldChg>
      <pc:sldChg chg="addSp delSp modSp new mod">
        <pc:chgData name="Anna Rychlik" userId="d6763e5d-f7dc-4809-b9b8-dcfd1e532300" providerId="ADAL" clId="{233AE39A-DEEB-4926-BE0A-83B2EFD7288E}" dt="2024-10-14T10:39:04.468" v="252"/>
        <pc:sldMkLst>
          <pc:docMk/>
          <pc:sldMk cId="3901408222" sldId="2903"/>
        </pc:sldMkLst>
      </pc:sldChg>
      <pc:sldChg chg="addSp delSp modSp new mod">
        <pc:chgData name="Anna Rychlik" userId="d6763e5d-f7dc-4809-b9b8-dcfd1e532300" providerId="ADAL" clId="{233AE39A-DEEB-4926-BE0A-83B2EFD7288E}" dt="2024-10-14T10:39:30.617" v="261"/>
        <pc:sldMkLst>
          <pc:docMk/>
          <pc:sldMk cId="1327504262" sldId="2904"/>
        </pc:sldMkLst>
      </pc:sldChg>
      <pc:sldChg chg="addSp delSp modSp new mod">
        <pc:chgData name="Anna Rychlik" userId="d6763e5d-f7dc-4809-b9b8-dcfd1e532300" providerId="ADAL" clId="{233AE39A-DEEB-4926-BE0A-83B2EFD7288E}" dt="2024-10-14T10:39:39.324" v="264"/>
        <pc:sldMkLst>
          <pc:docMk/>
          <pc:sldMk cId="3142710599" sldId="2905"/>
        </pc:sldMkLst>
      </pc:sldChg>
      <pc:sldChg chg="addSp delSp modSp new mod">
        <pc:chgData name="Anna Rychlik" userId="d6763e5d-f7dc-4809-b9b8-dcfd1e532300" providerId="ADAL" clId="{233AE39A-DEEB-4926-BE0A-83B2EFD7288E}" dt="2024-10-14T10:40:03.697" v="273"/>
        <pc:sldMkLst>
          <pc:docMk/>
          <pc:sldMk cId="2201892959" sldId="2906"/>
        </pc:sldMkLst>
      </pc:sldChg>
      <pc:sldChg chg="addSp delSp modSp new mod">
        <pc:chgData name="Anna Rychlik" userId="d6763e5d-f7dc-4809-b9b8-dcfd1e532300" providerId="ADAL" clId="{233AE39A-DEEB-4926-BE0A-83B2EFD7288E}" dt="2024-10-14T10:40:23.613" v="278"/>
        <pc:sldMkLst>
          <pc:docMk/>
          <pc:sldMk cId="1249684045" sldId="2907"/>
        </pc:sldMkLst>
      </pc:sldChg>
      <pc:sldChg chg="addSp delSp modSp new mod">
        <pc:chgData name="Anna Rychlik" userId="d6763e5d-f7dc-4809-b9b8-dcfd1e532300" providerId="ADAL" clId="{233AE39A-DEEB-4926-BE0A-83B2EFD7288E}" dt="2024-10-14T10:41:00.303" v="289"/>
        <pc:sldMkLst>
          <pc:docMk/>
          <pc:sldMk cId="371834261" sldId="2908"/>
        </pc:sldMkLst>
      </pc:sldChg>
      <pc:sldChg chg="addSp delSp modSp new add del mod">
        <pc:chgData name="Anna Rychlik" userId="d6763e5d-f7dc-4809-b9b8-dcfd1e532300" providerId="ADAL" clId="{233AE39A-DEEB-4926-BE0A-83B2EFD7288E}" dt="2024-10-14T10:41:09.861" v="292"/>
        <pc:sldMkLst>
          <pc:docMk/>
          <pc:sldMk cId="551046064" sldId="2909"/>
        </pc:sldMkLst>
      </pc:sldChg>
      <pc:sldChg chg="addSp delSp modSp new mod">
        <pc:chgData name="Anna Rychlik" userId="d6763e5d-f7dc-4809-b9b8-dcfd1e532300" providerId="ADAL" clId="{233AE39A-DEEB-4926-BE0A-83B2EFD7288E}" dt="2024-10-14T10:41:38.343" v="304"/>
        <pc:sldMkLst>
          <pc:docMk/>
          <pc:sldMk cId="922721496" sldId="2910"/>
        </pc:sldMkLst>
      </pc:sldChg>
      <pc:sldChg chg="addSp delSp modSp new mod">
        <pc:chgData name="Anna Rychlik" userId="d6763e5d-f7dc-4809-b9b8-dcfd1e532300" providerId="ADAL" clId="{233AE39A-DEEB-4926-BE0A-83B2EFD7288E}" dt="2024-10-14T10:41:47.643" v="307"/>
        <pc:sldMkLst>
          <pc:docMk/>
          <pc:sldMk cId="2124046734" sldId="2911"/>
        </pc:sldMkLst>
      </pc:sldChg>
      <pc:sldChg chg="addSp delSp modSp new mod">
        <pc:chgData name="Anna Rychlik" userId="d6763e5d-f7dc-4809-b9b8-dcfd1e532300" providerId="ADAL" clId="{233AE39A-DEEB-4926-BE0A-83B2EFD7288E}" dt="2024-10-14T10:41:58.658" v="310"/>
        <pc:sldMkLst>
          <pc:docMk/>
          <pc:sldMk cId="1142119462" sldId="2912"/>
        </pc:sldMkLst>
      </pc:sldChg>
      <pc:sldChg chg="addSp delSp modSp new mod">
        <pc:chgData name="Anna Rychlik" userId="d6763e5d-f7dc-4809-b9b8-dcfd1e532300" providerId="ADAL" clId="{233AE39A-DEEB-4926-BE0A-83B2EFD7288E}" dt="2024-10-14T10:42:22.941" v="319"/>
        <pc:sldMkLst>
          <pc:docMk/>
          <pc:sldMk cId="656952108" sldId="2913"/>
        </pc:sldMkLst>
      </pc:sldChg>
      <pc:sldChg chg="addSp delSp modSp new mod">
        <pc:chgData name="Anna Rychlik" userId="d6763e5d-f7dc-4809-b9b8-dcfd1e532300" providerId="ADAL" clId="{233AE39A-DEEB-4926-BE0A-83B2EFD7288E}" dt="2024-10-14T10:42:32.735" v="322"/>
        <pc:sldMkLst>
          <pc:docMk/>
          <pc:sldMk cId="3765004572" sldId="2914"/>
        </pc:sldMkLst>
      </pc:sldChg>
      <pc:sldChg chg="addSp delSp modSp new mod">
        <pc:chgData name="Anna Rychlik" userId="d6763e5d-f7dc-4809-b9b8-dcfd1e532300" providerId="ADAL" clId="{233AE39A-DEEB-4926-BE0A-83B2EFD7288E}" dt="2024-10-14T10:43:12.205" v="334"/>
        <pc:sldMkLst>
          <pc:docMk/>
          <pc:sldMk cId="1691332546" sldId="2915"/>
        </pc:sldMkLst>
      </pc:sldChg>
      <pc:sldChg chg="addSp delSp modSp new mod">
        <pc:chgData name="Anna Rychlik" userId="d6763e5d-f7dc-4809-b9b8-dcfd1e532300" providerId="ADAL" clId="{233AE39A-DEEB-4926-BE0A-83B2EFD7288E}" dt="2024-10-14T10:43:21.926" v="337"/>
        <pc:sldMkLst>
          <pc:docMk/>
          <pc:sldMk cId="907355972" sldId="2916"/>
        </pc:sldMkLst>
      </pc:sldChg>
      <pc:sldChg chg="addSp delSp modSp new mod modAnim">
        <pc:chgData name="Anna Rychlik" userId="d6763e5d-f7dc-4809-b9b8-dcfd1e532300" providerId="ADAL" clId="{233AE39A-DEEB-4926-BE0A-83B2EFD7288E}" dt="2024-10-14T10:43:31.020" v="340"/>
        <pc:sldMkLst>
          <pc:docMk/>
          <pc:sldMk cId="584769859" sldId="2917"/>
        </pc:sldMkLst>
      </pc:sldChg>
      <pc:sldChg chg="addSp delSp modSp new mod">
        <pc:chgData name="Anna Rychlik" userId="d6763e5d-f7dc-4809-b9b8-dcfd1e532300" providerId="ADAL" clId="{233AE39A-DEEB-4926-BE0A-83B2EFD7288E}" dt="2024-10-14T10:44:05.186" v="352"/>
        <pc:sldMkLst>
          <pc:docMk/>
          <pc:sldMk cId="2652069003" sldId="2918"/>
        </pc:sldMkLst>
      </pc:sldChg>
      <pc:sldChg chg="addSp delSp modSp new mod">
        <pc:chgData name="Anna Rychlik" userId="d6763e5d-f7dc-4809-b9b8-dcfd1e532300" providerId="ADAL" clId="{233AE39A-DEEB-4926-BE0A-83B2EFD7288E}" dt="2024-10-14T10:44:14.590" v="355"/>
        <pc:sldMkLst>
          <pc:docMk/>
          <pc:sldMk cId="3941599899" sldId="2919"/>
        </pc:sldMkLst>
      </pc:sldChg>
      <pc:sldChg chg="addSp delSp modSp new mod">
        <pc:chgData name="Anna Rychlik" userId="d6763e5d-f7dc-4809-b9b8-dcfd1e532300" providerId="ADAL" clId="{233AE39A-DEEB-4926-BE0A-83B2EFD7288E}" dt="2024-10-14T10:44:22.119" v="358"/>
        <pc:sldMkLst>
          <pc:docMk/>
          <pc:sldMk cId="1312424224" sldId="2920"/>
        </pc:sldMkLst>
      </pc:sldChg>
      <pc:sldChg chg="addSp delSp modSp new mod">
        <pc:chgData name="Anna Rychlik" userId="d6763e5d-f7dc-4809-b9b8-dcfd1e532300" providerId="ADAL" clId="{233AE39A-DEEB-4926-BE0A-83B2EFD7288E}" dt="2024-10-14T10:45:11.965" v="370"/>
        <pc:sldMkLst>
          <pc:docMk/>
          <pc:sldMk cId="2706645420" sldId="2921"/>
        </pc:sldMkLst>
      </pc:sldChg>
      <pc:sldChg chg="addSp delSp modSp new mod">
        <pc:chgData name="Anna Rychlik" userId="d6763e5d-f7dc-4809-b9b8-dcfd1e532300" providerId="ADAL" clId="{233AE39A-DEEB-4926-BE0A-83B2EFD7288E}" dt="2024-10-14T10:45:21.031" v="373"/>
        <pc:sldMkLst>
          <pc:docMk/>
          <pc:sldMk cId="3692265893" sldId="2922"/>
        </pc:sldMkLst>
      </pc:sldChg>
      <pc:sldChg chg="addSp delSp modSp new mod">
        <pc:chgData name="Anna Rychlik" userId="d6763e5d-f7dc-4809-b9b8-dcfd1e532300" providerId="ADAL" clId="{233AE39A-DEEB-4926-BE0A-83B2EFD7288E}" dt="2024-10-14T10:45:31.382" v="376"/>
        <pc:sldMkLst>
          <pc:docMk/>
          <pc:sldMk cId="1659616513" sldId="2923"/>
        </pc:sldMkLst>
      </pc:sldChg>
      <pc:sldChg chg="addSp delSp modSp new mod">
        <pc:chgData name="Anna Rychlik" userId="d6763e5d-f7dc-4809-b9b8-dcfd1e532300" providerId="ADAL" clId="{233AE39A-DEEB-4926-BE0A-83B2EFD7288E}" dt="2024-10-14T10:45:58.163" v="388"/>
        <pc:sldMkLst>
          <pc:docMk/>
          <pc:sldMk cId="2740420088" sldId="2924"/>
        </pc:sldMkLst>
      </pc:sldChg>
      <pc:sldChg chg="addSp delSp modSp new mod">
        <pc:chgData name="Anna Rychlik" userId="d6763e5d-f7dc-4809-b9b8-dcfd1e532300" providerId="ADAL" clId="{233AE39A-DEEB-4926-BE0A-83B2EFD7288E}" dt="2024-10-14T10:46:08.162" v="391"/>
        <pc:sldMkLst>
          <pc:docMk/>
          <pc:sldMk cId="1389567134" sldId="2925"/>
        </pc:sldMkLst>
      </pc:sldChg>
      <pc:sldChg chg="addSp delSp modSp new mod">
        <pc:chgData name="Anna Rychlik" userId="d6763e5d-f7dc-4809-b9b8-dcfd1e532300" providerId="ADAL" clId="{233AE39A-DEEB-4926-BE0A-83B2EFD7288E}" dt="2024-10-14T10:46:21.163" v="394"/>
        <pc:sldMkLst>
          <pc:docMk/>
          <pc:sldMk cId="3352205802" sldId="2926"/>
        </pc:sldMkLst>
      </pc:sldChg>
      <pc:sldChg chg="addSp delSp modSp new mod">
        <pc:chgData name="Anna Rychlik" userId="d6763e5d-f7dc-4809-b9b8-dcfd1e532300" providerId="ADAL" clId="{233AE39A-DEEB-4926-BE0A-83B2EFD7288E}" dt="2024-10-14T10:46:49.377" v="407"/>
        <pc:sldMkLst>
          <pc:docMk/>
          <pc:sldMk cId="982688341" sldId="2927"/>
        </pc:sldMkLst>
      </pc:sldChg>
      <pc:sldChg chg="addSp delSp modSp new mod">
        <pc:chgData name="Anna Rychlik" userId="d6763e5d-f7dc-4809-b9b8-dcfd1e532300" providerId="ADAL" clId="{233AE39A-DEEB-4926-BE0A-83B2EFD7288E}" dt="2024-10-14T10:46:58.594" v="410"/>
        <pc:sldMkLst>
          <pc:docMk/>
          <pc:sldMk cId="3404992373" sldId="2928"/>
        </pc:sldMkLst>
      </pc:sldChg>
      <pc:sldChg chg="addSp delSp modSp new mod">
        <pc:chgData name="Anna Rychlik" userId="d6763e5d-f7dc-4809-b9b8-dcfd1e532300" providerId="ADAL" clId="{233AE39A-DEEB-4926-BE0A-83B2EFD7288E}" dt="2024-10-14T10:47:07.620" v="413"/>
        <pc:sldMkLst>
          <pc:docMk/>
          <pc:sldMk cId="3179282383" sldId="2929"/>
        </pc:sldMkLst>
      </pc:sldChg>
      <pc:sldChg chg="addSp delSp modSp new mod">
        <pc:chgData name="Anna Rychlik" userId="d6763e5d-f7dc-4809-b9b8-dcfd1e532300" providerId="ADAL" clId="{233AE39A-DEEB-4926-BE0A-83B2EFD7288E}" dt="2024-10-14T10:47:38.843" v="425"/>
        <pc:sldMkLst>
          <pc:docMk/>
          <pc:sldMk cId="3264740141" sldId="2930"/>
        </pc:sldMkLst>
      </pc:sldChg>
      <pc:sldChg chg="addSp delSp modSp new mod">
        <pc:chgData name="Anna Rychlik" userId="d6763e5d-f7dc-4809-b9b8-dcfd1e532300" providerId="ADAL" clId="{233AE39A-DEEB-4926-BE0A-83B2EFD7288E}" dt="2024-10-14T10:47:47.674" v="428"/>
        <pc:sldMkLst>
          <pc:docMk/>
          <pc:sldMk cId="268979002" sldId="2931"/>
        </pc:sldMkLst>
      </pc:sldChg>
      <pc:sldChg chg="addSp delSp modSp new mod modAnim">
        <pc:chgData name="Anna Rychlik" userId="d6763e5d-f7dc-4809-b9b8-dcfd1e532300" providerId="ADAL" clId="{233AE39A-DEEB-4926-BE0A-83B2EFD7288E}" dt="2024-10-14T10:47:58.190" v="431"/>
        <pc:sldMkLst>
          <pc:docMk/>
          <pc:sldMk cId="2183164796" sldId="2932"/>
        </pc:sldMkLst>
      </pc:sldChg>
      <pc:sldChg chg="addSp modSp new modAnim">
        <pc:chgData name="Anna Rychlik" userId="d6763e5d-f7dc-4809-b9b8-dcfd1e532300" providerId="ADAL" clId="{233AE39A-DEEB-4926-BE0A-83B2EFD7288E}" dt="2024-10-14T10:48:18.244" v="435"/>
        <pc:sldMkLst>
          <pc:docMk/>
          <pc:sldMk cId="288677007" sldId="2933"/>
        </pc:sldMkLst>
      </pc:sldChg>
      <pc:sldChg chg="addSp modSp new">
        <pc:chgData name="Anna Rychlik" userId="d6763e5d-f7dc-4809-b9b8-dcfd1e532300" providerId="ADAL" clId="{233AE39A-DEEB-4926-BE0A-83B2EFD7288E}" dt="2024-10-14T10:48:30.739" v="439"/>
        <pc:sldMkLst>
          <pc:docMk/>
          <pc:sldMk cId="761263207" sldId="2934"/>
        </pc:sldMkLst>
      </pc:sldChg>
      <pc:sldChg chg="addSp modSp new">
        <pc:chgData name="Anna Rychlik" userId="d6763e5d-f7dc-4809-b9b8-dcfd1e532300" providerId="ADAL" clId="{233AE39A-DEEB-4926-BE0A-83B2EFD7288E}" dt="2024-10-14T10:48:45.488" v="444"/>
        <pc:sldMkLst>
          <pc:docMk/>
          <pc:sldMk cId="4247930631" sldId="2935"/>
        </pc:sldMkLst>
      </pc:sldChg>
      <pc:sldChg chg="addSp modSp new">
        <pc:chgData name="Anna Rychlik" userId="d6763e5d-f7dc-4809-b9b8-dcfd1e532300" providerId="ADAL" clId="{233AE39A-DEEB-4926-BE0A-83B2EFD7288E}" dt="2024-10-14T10:48:53.748" v="447"/>
        <pc:sldMkLst>
          <pc:docMk/>
          <pc:sldMk cId="91349248" sldId="2936"/>
        </pc:sldMkLst>
      </pc:sldChg>
      <pc:sldChg chg="addSp modSp new">
        <pc:chgData name="Anna Rychlik" userId="d6763e5d-f7dc-4809-b9b8-dcfd1e532300" providerId="ADAL" clId="{233AE39A-DEEB-4926-BE0A-83B2EFD7288E}" dt="2024-10-14T10:49:14.619" v="452"/>
        <pc:sldMkLst>
          <pc:docMk/>
          <pc:sldMk cId="2853819519" sldId="2937"/>
        </pc:sldMkLst>
      </pc:sldChg>
      <pc:sldChg chg="addSp modSp new">
        <pc:chgData name="Anna Rychlik" userId="d6763e5d-f7dc-4809-b9b8-dcfd1e532300" providerId="ADAL" clId="{233AE39A-DEEB-4926-BE0A-83B2EFD7288E}" dt="2024-10-14T10:49:23.572" v="455"/>
        <pc:sldMkLst>
          <pc:docMk/>
          <pc:sldMk cId="2825501709" sldId="2938"/>
        </pc:sldMkLst>
      </pc:sldChg>
      <pc:sldChg chg="addSp modSp new">
        <pc:chgData name="Anna Rychlik" userId="d6763e5d-f7dc-4809-b9b8-dcfd1e532300" providerId="ADAL" clId="{233AE39A-DEEB-4926-BE0A-83B2EFD7288E}" dt="2024-10-14T10:49:36.986" v="460"/>
        <pc:sldMkLst>
          <pc:docMk/>
          <pc:sldMk cId="1779734839" sldId="2939"/>
        </pc:sldMkLst>
      </pc:sldChg>
      <pc:sldChg chg="addSp modSp new">
        <pc:chgData name="Anna Rychlik" userId="d6763e5d-f7dc-4809-b9b8-dcfd1e532300" providerId="ADAL" clId="{233AE39A-DEEB-4926-BE0A-83B2EFD7288E}" dt="2024-10-14T10:50:11.950" v="467"/>
        <pc:sldMkLst>
          <pc:docMk/>
          <pc:sldMk cId="1912550433" sldId="2940"/>
        </pc:sldMkLst>
      </pc:sldChg>
      <pc:sldChg chg="addSp modSp new">
        <pc:chgData name="Anna Rychlik" userId="d6763e5d-f7dc-4809-b9b8-dcfd1e532300" providerId="ADAL" clId="{233AE39A-DEEB-4926-BE0A-83B2EFD7288E}" dt="2024-10-14T10:50:27.089" v="472"/>
        <pc:sldMkLst>
          <pc:docMk/>
          <pc:sldMk cId="2820430850" sldId="2941"/>
        </pc:sldMkLst>
      </pc:sldChg>
      <pc:sldChg chg="addSp modSp new">
        <pc:chgData name="Anna Rychlik" userId="d6763e5d-f7dc-4809-b9b8-dcfd1e532300" providerId="ADAL" clId="{233AE39A-DEEB-4926-BE0A-83B2EFD7288E}" dt="2024-10-14T10:50:34.916" v="475"/>
        <pc:sldMkLst>
          <pc:docMk/>
          <pc:sldMk cId="3763755011" sldId="2942"/>
        </pc:sldMkLst>
      </pc:sldChg>
      <pc:sldChg chg="addSp modSp new mod">
        <pc:chgData name="Anna Rychlik" userId="d6763e5d-f7dc-4809-b9b8-dcfd1e532300" providerId="ADAL" clId="{233AE39A-DEEB-4926-BE0A-83B2EFD7288E}" dt="2024-10-14T10:57:20.736" v="645" actId="20577"/>
        <pc:sldMkLst>
          <pc:docMk/>
          <pc:sldMk cId="2793360990" sldId="2943"/>
        </pc:sldMkLst>
      </pc:sldChg>
      <pc:sldChg chg="addSp modSp new">
        <pc:chgData name="Anna Rychlik" userId="d6763e5d-f7dc-4809-b9b8-dcfd1e532300" providerId="ADAL" clId="{233AE39A-DEEB-4926-BE0A-83B2EFD7288E}" dt="2024-10-14T10:50:57.131" v="483"/>
        <pc:sldMkLst>
          <pc:docMk/>
          <pc:sldMk cId="892491227" sldId="294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SPM/PM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44D4BB5A-E076-4951-A256-21C31E32085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</a:t>
          </a:r>
        </a:p>
      </dgm:t>
    </dgm:pt>
    <dgm:pt modelId="{ACB9BBE3-0C63-4388-95D6-5F6F2339EC81}" type="parTrans" cxnId="{83FE5152-DD44-4F3B-B2F4-1E123FE52016}">
      <dgm:prSet/>
      <dgm:spPr/>
      <dgm:t>
        <a:bodyPr/>
        <a:lstStyle/>
        <a:p>
          <a:endParaRPr lang="pl-PL"/>
        </a:p>
      </dgm:t>
    </dgm:pt>
    <dgm:pt modelId="{B21C0186-6CEF-4160-BFC4-A37D8E828DAA}" type="sibTrans" cxnId="{83FE5152-DD44-4F3B-B2F4-1E123FE52016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6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6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6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6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516A03-E874-4418-A5A6-BA5990AC872E}" type="pres">
      <dgm:prSet presAssocID="{44D4BB5A-E076-4951-A256-21C31E320857}" presName="Name8" presStyleCnt="0"/>
      <dgm:spPr/>
    </dgm:pt>
    <dgm:pt modelId="{FFB664E0-4805-47FB-8746-5F2A174D78BA}" type="pres">
      <dgm:prSet presAssocID="{44D4BB5A-E076-4951-A256-21C31E320857}" presName="level" presStyleLbl="node1" presStyleIdx="4" presStyleCnt="6">
        <dgm:presLayoutVars>
          <dgm:chMax val="1"/>
          <dgm:bulletEnabled val="1"/>
        </dgm:presLayoutVars>
      </dgm:prSet>
      <dgm:spPr/>
    </dgm:pt>
    <dgm:pt modelId="{741F87A4-B860-4DC6-9E38-6C208CBD4FD1}" type="pres">
      <dgm:prSet presAssocID="{44D4BB5A-E076-4951-A256-21C31E3208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5" presStyleCnt="6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83FE5152-DD44-4F3B-B2F4-1E123FE52016}" srcId="{362918C6-6303-4F05-A688-FD45E5469573}" destId="{44D4BB5A-E076-4951-A256-21C31E320857}" srcOrd="4" destOrd="0" parTransId="{ACB9BBE3-0C63-4388-95D6-5F6F2339EC81}" sibTransId="{B21C0186-6CEF-4160-BFC4-A37D8E828DAA}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24D72680-54C3-45B0-BD47-92026364941E}" type="presOf" srcId="{44D4BB5A-E076-4951-A256-21C31E320857}" destId="{FFB664E0-4805-47FB-8746-5F2A174D78BA}" srcOrd="0" destOrd="0" presId="urn:microsoft.com/office/officeart/2005/8/layout/pyramid1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5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DF00E1A1-4C40-4AA2-B04B-43A922D94332}" type="presOf" srcId="{44D4BB5A-E076-4951-A256-21C31E320857}" destId="{741F87A4-B860-4DC6-9E38-6C208CBD4FD1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C3D1B50A-2D65-4A1E-903E-F851CBFBEA43}" type="presParOf" srcId="{E213B663-D3A6-49FB-9543-B2EF5E6ABF3D}" destId="{13516A03-E874-4418-A5A6-BA5990AC872E}" srcOrd="4" destOrd="0" presId="urn:microsoft.com/office/officeart/2005/8/layout/pyramid1"/>
    <dgm:cxn modelId="{CBBC135D-D415-413C-81D6-F7B7BD89FC2E}" type="presParOf" srcId="{13516A03-E874-4418-A5A6-BA5990AC872E}" destId="{FFB664E0-4805-47FB-8746-5F2A174D78BA}" srcOrd="0" destOrd="0" presId="urn:microsoft.com/office/officeart/2005/8/layout/pyramid1"/>
    <dgm:cxn modelId="{F8A23262-57BF-4136-B6FE-2BBA1F677A60}" type="presParOf" srcId="{13516A03-E874-4418-A5A6-BA5990AC872E}" destId="{741F87A4-B860-4DC6-9E38-6C208CBD4FD1}" srcOrd="1" destOrd="0" presId="urn:microsoft.com/office/officeart/2005/8/layout/pyramid1"/>
    <dgm:cxn modelId="{F2C92B24-AA76-41D5-A639-999C4C608554}" type="presParOf" srcId="{E213B663-D3A6-49FB-9543-B2EF5E6ABF3D}" destId="{2048084B-8597-4D17-B0C0-9B43FCC17A91}" srcOrd="5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SPM/PM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516372" y="0"/>
          <a:ext cx="1006548" cy="796227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516372" y="0"/>
        <a:ext cx="1006548" cy="796227"/>
      </dsp:txXfrm>
    </dsp:sp>
    <dsp:sp modelId="{56E385A8-8B78-49E4-B44A-DBE313A3ED74}">
      <dsp:nvSpPr>
        <dsp:cNvPr id="0" name=""/>
        <dsp:cNvSpPr/>
      </dsp:nvSpPr>
      <dsp:spPr>
        <a:xfrm>
          <a:off x="2013097" y="796227"/>
          <a:ext cx="2013097" cy="796227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365389" y="796227"/>
        <a:ext cx="1308513" cy="796227"/>
      </dsp:txXfrm>
    </dsp:sp>
    <dsp:sp modelId="{5D37ED0B-33C5-4205-998D-F4140755BAAC}">
      <dsp:nvSpPr>
        <dsp:cNvPr id="0" name=""/>
        <dsp:cNvSpPr/>
      </dsp:nvSpPr>
      <dsp:spPr>
        <a:xfrm>
          <a:off x="1509823" y="1592455"/>
          <a:ext cx="3019646" cy="796227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2038261" y="1592455"/>
        <a:ext cx="1962770" cy="796227"/>
      </dsp:txXfrm>
    </dsp:sp>
    <dsp:sp modelId="{1CA79F52-2D6D-437C-A5AF-7E09A2AE096B}">
      <dsp:nvSpPr>
        <dsp:cNvPr id="0" name=""/>
        <dsp:cNvSpPr/>
      </dsp:nvSpPr>
      <dsp:spPr>
        <a:xfrm>
          <a:off x="1006548" y="2388683"/>
          <a:ext cx="4026195" cy="796227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Pierwsza pomoc</a:t>
          </a:r>
        </a:p>
      </dsp:txBody>
      <dsp:txXfrm>
        <a:off x="1711133" y="2388683"/>
        <a:ext cx="2617026" cy="796227"/>
      </dsp:txXfrm>
    </dsp:sp>
    <dsp:sp modelId="{FFB664E0-4805-47FB-8746-5F2A174D78BA}">
      <dsp:nvSpPr>
        <dsp:cNvPr id="0" name=""/>
        <dsp:cNvSpPr/>
      </dsp:nvSpPr>
      <dsp:spPr>
        <a:xfrm>
          <a:off x="503274" y="3184910"/>
          <a:ext cx="5032744" cy="796227"/>
        </a:xfrm>
        <a:prstGeom prst="trapezoid">
          <a:avLst>
            <a:gd name="adj" fmla="val 63207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</a:t>
          </a:r>
        </a:p>
      </dsp:txBody>
      <dsp:txXfrm>
        <a:off x="1384004" y="3184910"/>
        <a:ext cx="3271283" cy="796227"/>
      </dsp:txXfrm>
    </dsp:sp>
    <dsp:sp modelId="{4E15CFAE-4283-4799-9AAF-94D2CFA82576}">
      <dsp:nvSpPr>
        <dsp:cNvPr id="0" name=""/>
        <dsp:cNvSpPr/>
      </dsp:nvSpPr>
      <dsp:spPr>
        <a:xfrm>
          <a:off x="0" y="3981138"/>
          <a:ext cx="6039293" cy="796227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981138"/>
        <a:ext cx="3925540" cy="79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892A948-80D2-43B6-8CBC-EF05D023E729}" type="datetimeFigureOut">
              <a:rPr lang="pl-PL" smtClean="0"/>
              <a:pPr/>
              <a:t>2025-02-03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D026FDC-65C1-4477-ABDA-003A4795EB49}" type="datetimeFigureOut">
              <a:rPr lang="pl-PL" smtClean="0"/>
              <a:pPr/>
              <a:t>2025-02-03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Żółte kartki z komentarzem należy usunąć, w trakcie edycji.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351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426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CDFFC7B1-BD89-496E-B6F2-1602761110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55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9405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1791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i="0" dirty="0">
                <a:solidFill>
                  <a:srgbClr val="201D1D"/>
                </a:solidFill>
                <a:effectLst/>
                <a:latin typeface="inherit"/>
              </a:rPr>
              <a:t>Jedna wykorzystana ponownie szklana butelka pozwala na zaoszczędzenie energii</a:t>
            </a:r>
            <a:r>
              <a:rPr lang="pl-PL" b="0" i="0" dirty="0">
                <a:solidFill>
                  <a:srgbClr val="201D1D"/>
                </a:solidFill>
                <a:effectLst/>
                <a:latin typeface="inherit"/>
              </a:rPr>
              <a:t> potrzebnej do oświetlenia pokoju 100 watową żarówką przez 4 godziny.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0" i="0" dirty="0">
                <a:solidFill>
                  <a:srgbClr val="201D1D"/>
                </a:solidFill>
                <a:effectLst/>
                <a:latin typeface="inherit"/>
              </a:rPr>
              <a:t>35 butelek PET to 1 nowy polar.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8799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5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52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619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54897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2033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30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CCD6A8F-D5B9-488E-8282-A048D02F3740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874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404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358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944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65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42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3248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1207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6F1F0DC-0AC3-4F45-B74A-ED4B689B4B5F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483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54B0B0D-A6E9-4621-A04D-EFF4F8AF584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57325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kst + 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B11B16B6-C425-4F44-84F7-0FE39A936A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87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B11B16B6-C425-4F44-84F7-0FE39A936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 hidden="1">
            <a:extLst>
              <a:ext uri="{FF2B5EF4-FFF2-40B4-BE49-F238E27FC236}">
                <a16:creationId xmlns:a16="http://schemas.microsoft.com/office/drawing/2014/main" id="{605DEFFF-6347-4D2D-A463-63FA4E5199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Symbol zastępczy tekstu 13">
            <a:extLst>
              <a:ext uri="{FF2B5EF4-FFF2-40B4-BE49-F238E27FC236}">
                <a16:creationId xmlns:a16="http://schemas.microsoft.com/office/drawing/2014/main" id="{A82CE220-5890-4741-9C89-D545EB11C8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457" y="2497131"/>
            <a:ext cx="11016000" cy="3560769"/>
          </a:xfrm>
        </p:spPr>
        <p:txBody>
          <a:bodyPr lIns="0" tIns="0" rIns="0" bIns="0" numCol="3" spcCol="64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050" kern="1200" spc="-1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Edytuj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FF113F57-52F8-4B2E-98A8-DE59A7A2B8E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9FC5633-52C8-4BFE-A0DD-30A72DDA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EB7633AF-495C-4D40-8C81-CC8EEA434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F2E47E-0388-408C-8103-FCBA9399C960}"/>
              </a:ext>
            </a:extLst>
          </p:cNvPr>
          <p:cNvCxnSpPr>
            <a:cxnSpLocks/>
          </p:cNvCxnSpPr>
          <p:nvPr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160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C5D963-3883-4D45-8E16-5F7316D0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D1EC0-68A2-4D8B-A6B0-CAD40953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4D7248-4170-4165-A7D5-A7C147EE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567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 hidden="1">
            <a:extLst>
              <a:ext uri="{FF2B5EF4-FFF2-40B4-BE49-F238E27FC236}">
                <a16:creationId xmlns:a16="http://schemas.microsoft.com/office/drawing/2014/main" id="{45408421-BBA8-4B29-8A46-199255D2DD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625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4" name="Obiekt 3" hidden="1">
                        <a:extLst>
                          <a:ext uri="{FF2B5EF4-FFF2-40B4-BE49-F238E27FC236}">
                            <a16:creationId xmlns:a16="http://schemas.microsoft.com/office/drawing/2014/main" id="{45408421-BBA8-4B29-8A46-199255D2DD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 hidden="1">
            <a:extLst>
              <a:ext uri="{FF2B5EF4-FFF2-40B4-BE49-F238E27FC236}">
                <a16:creationId xmlns:a16="http://schemas.microsoft.com/office/drawing/2014/main" id="{B430D8EF-7CAE-485B-88B9-D9D49E6E673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graphicFrame>
        <p:nvGraphicFramePr>
          <p:cNvPr id="7" name="Obiekt 6" hidden="1">
            <a:extLst>
              <a:ext uri="{FF2B5EF4-FFF2-40B4-BE49-F238E27FC236}">
                <a16:creationId xmlns:a16="http://schemas.microsoft.com/office/drawing/2014/main" id="{CFD4112D-562E-4FBA-80F2-EFF5A50DC4B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7" name="Obiekt 6" hidden="1">
                        <a:extLst>
                          <a:ext uri="{FF2B5EF4-FFF2-40B4-BE49-F238E27FC236}">
                            <a16:creationId xmlns:a16="http://schemas.microsoft.com/office/drawing/2014/main" id="{CFD4112D-562E-4FBA-80F2-EFF5A50DC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 hidden="1">
            <a:extLst>
              <a:ext uri="{FF2B5EF4-FFF2-40B4-BE49-F238E27FC236}">
                <a16:creationId xmlns:a16="http://schemas.microsoft.com/office/drawing/2014/main" id="{26A5662F-62D4-43D0-8873-04FB4AE4B9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72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18EA25-863A-47B7-AE1B-3A73ECA52C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18EA25-863A-47B7-AE1B-3A73ECA52C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57D947B-2C6D-4419-B9AF-F2F3D69333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7" y="234865"/>
            <a:ext cx="11163437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pl-PL" dirty="0">
                <a:solidFill>
                  <a:srgbClr val="0C57A2"/>
                </a:solidFill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CB31D-1D08-4806-B0A5-07EED3B43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3172" y="234865"/>
            <a:ext cx="484298" cy="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7">
          <p15:clr>
            <a:srgbClr val="F26B43"/>
          </p15:clr>
        </p15:guide>
        <p15:guide id="2" pos="96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09">
          <p15:clr>
            <a:srgbClr val="F26B43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1"/>
          <a:ext cx="215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1"/>
                        <a:ext cx="215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36CF378-F179-4FB5-8B8F-E2299C493C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249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17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795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65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58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1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4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46718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heme" Target="../theme/theme3.xml"/><Relationship Id="rId21" Type="http://schemas.openxmlformats.org/officeDocument/2006/relationships/tags" Target="../tags/tag24.xml"/><Relationship Id="rId34" Type="http://schemas.openxmlformats.org/officeDocument/2006/relationships/image" Target="../media/image3.em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28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slideLayout" Target="../slideLayouts/slideLayout27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8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8A9A9AB-6A6A-815F-FF61-0CDB1B555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" y="76570"/>
            <a:ext cx="1398494" cy="3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4" r:id="rId9"/>
    <p:sldLayoutId id="2147483715" r:id="rId10"/>
    <p:sldLayoutId id="2147483716" r:id="rId11"/>
    <p:sldLayoutId id="2147483717" r:id="rId12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5863EAB-C473-5715-CB1C-62B2759307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3" y="76570"/>
            <a:ext cx="1398494" cy="30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0961073" y="1979058"/>
            <a:ext cx="2271798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>
                <a:solidFill>
                  <a:srgbClr val="808080"/>
                </a:solidFill>
                <a:latin typeface="+mn-lt"/>
                <a:ea typeface="+mn-ea"/>
              </a:rPr>
              <a:t>Last Modified 05.11.2019 09:26 Europa Zachodnia (czas stand.)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022404" y="4197038"/>
            <a:ext cx="214913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 dirty="0">
                <a:solidFill>
                  <a:srgbClr val="808080"/>
                </a:solidFill>
                <a:latin typeface="+mn-lt"/>
                <a:ea typeface="+mn-ea"/>
              </a:rPr>
              <a:t>Printed 3/15/2019 7:46 PM Central European Standard Time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pl-PL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l-PL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1632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52" indent="-621952" defTabSz="913492">
              <a:tabLst>
                <a:tab pos="643008" algn="l"/>
              </a:tabLst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ŻRÓDŁO:Source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pl-PL" dirty="0"/>
              <a:t>Edit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 latinLnBrk="0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 latinLnBrk="0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 latinLnBrk="0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 latinLnBrk="0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4"/>
            <a:ext cx="5801189" cy="531278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pl-PL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pl-PL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6" y="291555"/>
            <a:ext cx="492769" cy="156360"/>
            <a:chOff x="8378577" y="285750"/>
            <a:chExt cx="362198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7" y="285750"/>
              <a:ext cx="362198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92">
                <a:buClr>
                  <a:srgbClr val="002960"/>
                </a:buClr>
              </a:pPr>
              <a:r>
                <a:rPr lang="pl-PL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7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7" y="438997"/>
              <a:ext cx="36219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2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pl-PL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10263061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10682062" y="277991"/>
            <a:ext cx="973632" cy="1053514"/>
            <a:chOff x="5894005" y="919828"/>
            <a:chExt cx="715645" cy="1032542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6148005" y="919828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6148005" y="1189703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1461166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732630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10591354" y="277480"/>
            <a:ext cx="1064343" cy="1348138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6214680" y="2974157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3248595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58" name="Slide Number">
            <a:extLst>
              <a:ext uri="{FF2B5EF4-FFF2-40B4-BE49-F238E27FC236}">
                <a16:creationId xmlns:a16="http://schemas.microsoft.com/office/drawing/2014/main" id="{F7995FE0-8ABB-4ED8-9F49-C38B4443320A}"/>
              </a:ext>
            </a:extLst>
          </p:cNvPr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6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dt="0"/>
  <p:txStyles>
    <p:titleStyle>
      <a:lvl1pPr algn="l" defTabSz="913492" rtl="0" eaLnBrk="1" fontAlgn="base" hangingPunct="1">
        <a:spcBef>
          <a:spcPct val="0"/>
        </a:spcBef>
        <a:spcAft>
          <a:spcPct val="0"/>
        </a:spcAft>
        <a:tabLst>
          <a:tab pos="275343" algn="l"/>
        </a:tabLst>
        <a:defRPr sz="204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64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29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91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856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9" indent="-19598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64" indent="-267245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12" indent="-158727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6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2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91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856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32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785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24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71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pl/url?sa=i&amp;rct=j&amp;q=&amp;esrc=s&amp;source=images&amp;cd=&amp;ved=2ahUKEwiT0Nzmiq_iAhVoposKHQ1oBQAQjRx6BAgBEAU&amp;url=https://www.patakontakt.pl/pl/p/PIERWSZA-POMOC-APTECZKA-KRZYZ/811&amp;psig=AOvVaw3bNvGQSDLaDY3UBla9KYdh&amp;ust=1558612668781264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svg"/><Relationship Id="rId18" Type="http://schemas.openxmlformats.org/officeDocument/2006/relationships/image" Target="../media/image7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svg"/><Relationship Id="rId11" Type="http://schemas.openxmlformats.org/officeDocument/2006/relationships/image" Target="../media/image70.svg"/><Relationship Id="rId5" Type="http://schemas.openxmlformats.org/officeDocument/2006/relationships/image" Target="../media/image64.pn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sv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svg"/><Relationship Id="rId11" Type="http://schemas.openxmlformats.org/officeDocument/2006/relationships/image" Target="../media/image86.svg"/><Relationship Id="rId5" Type="http://schemas.openxmlformats.org/officeDocument/2006/relationships/image" Target="../media/image66.png"/><Relationship Id="rId10" Type="http://schemas.openxmlformats.org/officeDocument/2006/relationships/image" Target="../media/image85.svg"/><Relationship Id="rId4" Type="http://schemas.openxmlformats.org/officeDocument/2006/relationships/image" Target="../media/image80.sv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jpeg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43.emf"/><Relationship Id="rId7" Type="http://schemas.openxmlformats.org/officeDocument/2006/relationships/image" Target="../media/image147.emf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6.emf"/><Relationship Id="rId5" Type="http://schemas.openxmlformats.org/officeDocument/2006/relationships/image" Target="../media/image145.emf"/><Relationship Id="rId4" Type="http://schemas.openxmlformats.org/officeDocument/2006/relationships/image" Target="../media/image14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6.png"/><Relationship Id="rId4" Type="http://schemas.openxmlformats.org/officeDocument/2006/relationships/image" Target="../media/image1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5.png"/><Relationship Id="rId5" Type="http://schemas.openxmlformats.org/officeDocument/2006/relationships/image" Target="../media/image116.png"/><Relationship Id="rId4" Type="http://schemas.openxmlformats.org/officeDocument/2006/relationships/image" Target="../media/image1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1.png"/><Relationship Id="rId5" Type="http://schemas.openxmlformats.org/officeDocument/2006/relationships/image" Target="../media/image180.png"/><Relationship Id="rId10" Type="http://schemas.openxmlformats.org/officeDocument/2006/relationships/image" Target="../media/image185.jpe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7" Type="http://schemas.openxmlformats.org/officeDocument/2006/relationships/image" Target="../media/image199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jpe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7.pn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D9F8FBE-9C89-4233-8F57-E8A5AF553057}"/>
              </a:ext>
            </a:extLst>
          </p:cNvPr>
          <p:cNvSpPr/>
          <p:nvPr/>
        </p:nvSpPr>
        <p:spPr>
          <a:xfrm>
            <a:off x="329791" y="1390112"/>
            <a:ext cx="1186220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Cond" panose="020B0506020202020204" pitchFamily="34" charset="0"/>
              </a:rPr>
              <a:t>Szkolenie informacyjne BHP dla pracowników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EHS Induction training for </a:t>
            </a:r>
            <a:r>
              <a:rPr lang="pl-PL" sz="2800" b="1" dirty="0" err="1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Cond" panose="020B0506020202020204" pitchFamily="34" charset="0"/>
              </a:rPr>
              <a:t>employees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Cond" panose="020B0506020202020204" pitchFamily="34" charset="0"/>
            </a:endParaRPr>
          </a:p>
        </p:txBody>
      </p:sp>
      <p:pic>
        <p:nvPicPr>
          <p:cNvPr id="2" name="Obraz 1" descr="Zasób 6.png">
            <a:extLst>
              <a:ext uri="{FF2B5EF4-FFF2-40B4-BE49-F238E27FC236}">
                <a16:creationId xmlns:a16="http://schemas.microsoft.com/office/drawing/2014/main" id="{F75F5827-BDD5-A353-52A1-ED7734390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48" y="3498112"/>
            <a:ext cx="3638170" cy="248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7E80F16-F6A3-F44E-3E88-83B5E343F4B9}"/>
              </a:ext>
            </a:extLst>
          </p:cNvPr>
          <p:cNvSpPr txBox="1"/>
          <p:nvPr/>
        </p:nvSpPr>
        <p:spPr>
          <a:xfrm>
            <a:off x="5537727" y="3803760"/>
            <a:ext cx="3064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06CA2-7FBB-2FEA-8206-D92D0BC6E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1" y="2547242"/>
            <a:ext cx="4355884" cy="95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F3D1F91-B177-7B45-1577-D31FDF0947FF}"/>
              </a:ext>
            </a:extLst>
          </p:cNvPr>
          <p:cNvSpPr txBox="1"/>
          <p:nvPr/>
        </p:nvSpPr>
        <p:spPr>
          <a:xfrm>
            <a:off x="9692083" y="6475480"/>
            <a:ext cx="2433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REWIZJI: </a:t>
            </a:r>
            <a:r>
              <a:rPr lang="pl-PL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03.02.2025</a:t>
            </a:r>
          </a:p>
        </p:txBody>
      </p:sp>
      <p:pic>
        <p:nvPicPr>
          <p:cNvPr id="7" name="Obraz 6" descr="Zasób 6.png">
            <a:extLst>
              <a:ext uri="{FF2B5EF4-FFF2-40B4-BE49-F238E27FC236}">
                <a16:creationId xmlns:a16="http://schemas.microsoft.com/office/drawing/2014/main" id="{1F211453-DB80-BFF7-4C3A-B62B09B9B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919" y="4167964"/>
            <a:ext cx="2903607" cy="181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C393F74-D746-1096-FC5F-56E74A1BC386}"/>
              </a:ext>
            </a:extLst>
          </p:cNvPr>
          <p:cNvSpPr txBox="1"/>
          <p:nvPr/>
        </p:nvSpPr>
        <p:spPr>
          <a:xfrm>
            <a:off x="9127987" y="4680923"/>
            <a:ext cx="3064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zmieniać daty rewizji </a:t>
            </a:r>
          </a:p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stopce (data modyfikacji naniesionej przez dział BHPOŚ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ole tekstowe 39"/>
          <p:cNvSpPr txBox="1"/>
          <p:nvPr/>
        </p:nvSpPr>
        <p:spPr>
          <a:xfrm>
            <a:off x="251750" y="1667254"/>
            <a:ext cx="6830786" cy="2811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Wszystkie wypadki, incydenty, niebezpieczne zdarzenia, zdarzenia potencjalnie wypadkowe należy zgłaszać niezwłocznie do bezpośredniego nadzoru oraz </a:t>
            </a:r>
            <a:r>
              <a:rPr lang="pl-PL" sz="2000" dirty="0" err="1">
                <a:latin typeface="Arial" panose="020B0604020202020204" pitchFamily="34" charset="0"/>
                <a:cs typeface="Arial" panose="020B0604020202020204" pitchFamily="34" charset="0"/>
              </a:rPr>
              <a:t>Archicom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/Generalnego Wykonawcy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Zapewnij w swojej ekipie roboczej apteczkę pierwszej pomocy</a:t>
            </a:r>
          </a:p>
          <a:p>
            <a:pPr marL="228594" lvl="0" indent="-228594" defTabSz="914377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Przeszkol/wyznacz osoby do udzielania pierwszej pomocy</a:t>
            </a:r>
          </a:p>
        </p:txBody>
      </p:sp>
      <p:pic>
        <p:nvPicPr>
          <p:cNvPr id="41" name="Picture 6" descr="http://camps-odszkodowania.co.uk/wp-content/uploads/2014/05/wypadek-w-pracy-na-budowie.jpg">
            <a:extLst>
              <a:ext uri="{FF2B5EF4-FFF2-40B4-BE49-F238E27FC236}">
                <a16:creationId xmlns:a16="http://schemas.microsoft.com/office/drawing/2014/main" id="{E0599C26-2C33-4527-A119-A4A8CB9B7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4117" y="302358"/>
            <a:ext cx="3016133" cy="201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Znalezione obrazy dla zapytania pierwsza pomoc krzyż">
            <a:hlinkClick r:id="rId3"/>
            <a:extLst>
              <a:ext uri="{FF2B5EF4-FFF2-40B4-BE49-F238E27FC236}">
                <a16:creationId xmlns:a16="http://schemas.microsoft.com/office/drawing/2014/main" id="{E6B643A6-865B-4CD8-9297-BDB99F970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7114" y="2429385"/>
            <a:ext cx="1766686" cy="17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Obraz 42" descr="Obraz zawierający apteczka, pojemnik, obiekt, czerwony&#10;&#10;Opis wygenerowany automatycznie">
            <a:extLst>
              <a:ext uri="{FF2B5EF4-FFF2-40B4-BE49-F238E27FC236}">
                <a16:creationId xmlns:a16="http://schemas.microsoft.com/office/drawing/2014/main" id="{8A1D35D7-C089-4020-9867-D1F1F31D6F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7583" y="4312343"/>
            <a:ext cx="2277672" cy="2010757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945B9319-1F6C-BE13-2C96-59A90AD919A9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Reagowanie na wypadki</a:t>
            </a:r>
          </a:p>
        </p:txBody>
      </p:sp>
    </p:spTree>
    <p:extLst>
      <p:ext uri="{BB962C8B-B14F-4D97-AF65-F5344CB8AC3E}">
        <p14:creationId xmlns:p14="http://schemas.microsoft.com/office/powerpoint/2010/main" val="331380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BE3E355F-30ED-F0BF-41AD-A3468DABF37C}"/>
              </a:ext>
            </a:extLst>
          </p:cNvPr>
          <p:cNvSpPr txBox="1"/>
          <p:nvPr/>
        </p:nvSpPr>
        <p:spPr>
          <a:xfrm>
            <a:off x="653970" y="1379670"/>
            <a:ext cx="1014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NASZ CEL:  SEGREGACJA ODPADÓW NA BUDOWIE NA POZIOMIE</a:t>
            </a:r>
            <a:endParaRPr lang="pl-PL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ytuł 35">
            <a:extLst>
              <a:ext uri="{FF2B5EF4-FFF2-40B4-BE49-F238E27FC236}">
                <a16:creationId xmlns:a16="http://schemas.microsoft.com/office/drawing/2014/main" id="{261C7B9E-CE3E-C4F7-DF27-9E0A6F69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80" y="37943"/>
            <a:ext cx="9841319" cy="73696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z="4400" b="1" dirty="0">
                <a:latin typeface="Arial Nova Cond" panose="020B0506020202020204" pitchFamily="34" charset="0"/>
                <a:cs typeface="+mj-cs"/>
              </a:rPr>
              <a:t>Postępowanie z odpadami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2770A5E-0AC2-9FD0-0985-D33B23F5A94B}"/>
              </a:ext>
            </a:extLst>
          </p:cNvPr>
          <p:cNvSpPr txBox="1"/>
          <p:nvPr/>
        </p:nvSpPr>
        <p:spPr>
          <a:xfrm>
            <a:off x="9181205" y="1225782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002D29E7-DCF8-CE30-BED0-E3CB148BE6F7}"/>
              </a:ext>
            </a:extLst>
          </p:cNvPr>
          <p:cNvSpPr txBox="1"/>
          <p:nvPr/>
        </p:nvSpPr>
        <p:spPr>
          <a:xfrm>
            <a:off x="653969" y="1933668"/>
            <a:ext cx="101452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 1 stycznia 2025 r. </a:t>
            </a:r>
            <a:r>
              <a:rPr lang="pl-PL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obowiązek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selektywnej zbiórki odpadów budowlanych u wytwórcy.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Wymagany podział na 6</a:t>
            </a:r>
            <a:r>
              <a:rPr lang="pl-PL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frakcji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D924DC76-B403-6DEF-FC93-610A90E2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764" y="2538431"/>
            <a:ext cx="4625509" cy="257672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FC0488D-ABDD-BF98-31F1-B393CCFD0310}"/>
              </a:ext>
            </a:extLst>
          </p:cNvPr>
          <p:cNvSpPr txBox="1"/>
          <p:nvPr/>
        </p:nvSpPr>
        <p:spPr>
          <a:xfrm>
            <a:off x="653970" y="5278275"/>
            <a:ext cx="9757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Zabronione jest umieszczanie powyższych kategorii odpadów w kontenerze na odpady</a:t>
            </a:r>
            <a:r>
              <a:rPr lang="pl-PL" sz="200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zmieszane o kodzie </a:t>
            </a:r>
            <a:r>
              <a:rPr lang="pl-PL" sz="20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17 09 04</a:t>
            </a:r>
            <a:r>
              <a:rPr lang="pl-P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sz="2000" b="1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94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8335267-FAE7-68CC-D977-3ED6DF55E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70" y="996986"/>
            <a:ext cx="11658599" cy="736964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ZWRACAJ UWAGĘ NA OZNAKOWANIE NA KONTENERACH NA ODPADY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DDA62C-A82B-E714-C45E-E6724B39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70" y="1797015"/>
            <a:ext cx="3408406" cy="13983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A58C259-01CE-26CE-8248-D73C4F65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268" y="1797015"/>
            <a:ext cx="3374622" cy="1393265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69F5387F-BB48-6887-59AF-E835FFAB4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282" y="1797015"/>
            <a:ext cx="3374622" cy="138429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33988DCF-E6CD-D184-27BF-94A4CBA03144}"/>
              </a:ext>
            </a:extLst>
          </p:cNvPr>
          <p:cNvSpPr txBox="1"/>
          <p:nvPr/>
        </p:nvSpPr>
        <p:spPr>
          <a:xfrm>
            <a:off x="642400" y="3945137"/>
            <a:ext cx="4014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FF0000"/>
                </a:solidFill>
              </a:rPr>
              <a:t>UWAGA! </a:t>
            </a:r>
          </a:p>
          <a:p>
            <a:r>
              <a:rPr lang="pl-PL" sz="2000" b="1" dirty="0">
                <a:solidFill>
                  <a:srgbClr val="FF0000"/>
                </a:solidFill>
              </a:rPr>
              <a:t>PRAWIDŁOWOŚĆ SEGREGACJI JEST MONITOROWANA </a:t>
            </a:r>
          </a:p>
        </p:txBody>
      </p:sp>
      <p:pic>
        <p:nvPicPr>
          <p:cNvPr id="12" name="Grafika 11" descr="Kamera monitoringu z wypełnieniem pełnym">
            <a:extLst>
              <a:ext uri="{FF2B5EF4-FFF2-40B4-BE49-F238E27FC236}">
                <a16:creationId xmlns:a16="http://schemas.microsoft.com/office/drawing/2014/main" id="{7269EFEE-4A1C-3101-5EF2-9BDAC8FFC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599854" y="4225457"/>
            <a:ext cx="1681078" cy="1788060"/>
          </a:xfrm>
          <a:prstGeom prst="rect">
            <a:avLst/>
          </a:prstGeom>
        </p:spPr>
      </p:pic>
      <p:pic>
        <p:nvPicPr>
          <p:cNvPr id="13" name="Obraz 12" descr="Obraz zawierający na wolnym powietrzu, niebo, drzewo, Kubeł na śmieci&#10;&#10;Opis wygenerowany automatycznie">
            <a:extLst>
              <a:ext uri="{FF2B5EF4-FFF2-40B4-BE49-F238E27FC236}">
                <a16:creationId xmlns:a16="http://schemas.microsoft.com/office/drawing/2014/main" id="{D1A90B4F-B803-9AA5-0B0C-1BBE6E8EBF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639" y="3833896"/>
            <a:ext cx="3784802" cy="225380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wal 13">
            <a:extLst>
              <a:ext uri="{FF2B5EF4-FFF2-40B4-BE49-F238E27FC236}">
                <a16:creationId xmlns:a16="http://schemas.microsoft.com/office/drawing/2014/main" id="{B5206AE8-1E52-7EFB-9C6A-18F0DB110B0C}"/>
              </a:ext>
            </a:extLst>
          </p:cNvPr>
          <p:cNvSpPr/>
          <p:nvPr/>
        </p:nvSpPr>
        <p:spPr>
          <a:xfrm>
            <a:off x="8352408" y="4157813"/>
            <a:ext cx="636607" cy="590309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2" name="Tytuł 35">
            <a:extLst>
              <a:ext uri="{FF2B5EF4-FFF2-40B4-BE49-F238E27FC236}">
                <a16:creationId xmlns:a16="http://schemas.microsoft.com/office/drawing/2014/main" id="{2EC7E141-C243-D36B-B314-D40EF841662A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r>
              <a:rPr lang="pl-PL" sz="4400" b="1">
                <a:latin typeface="Arial Nova Cond" panose="020B0506020202020204" pitchFamily="34" charset="0"/>
                <a:cs typeface="+mj-cs"/>
              </a:rPr>
              <a:t>Postępowanie z odpadami</a:t>
            </a:r>
            <a:endParaRPr lang="pl-PL" sz="4400" b="1" dirty="0">
              <a:latin typeface="Arial Nova Cond" panose="020B05060202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587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31AFE9A0-6C9C-76CE-EF5B-2EEB778A240E}"/>
              </a:ext>
            </a:extLst>
          </p:cNvPr>
          <p:cNvSpPr txBox="1"/>
          <p:nvPr/>
        </p:nvSpPr>
        <p:spPr>
          <a:xfrm>
            <a:off x="4132976" y="1050438"/>
            <a:ext cx="43512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2400" b="1" i="0" cap="all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nie mieszaj odpadów 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6B78F5-6136-D65C-D51F-6285A2A4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2551" y="3449973"/>
            <a:ext cx="3297012" cy="18475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1693077-EA6D-8D38-0BC2-7CF78B366FBC}"/>
              </a:ext>
            </a:extLst>
          </p:cNvPr>
          <p:cNvSpPr txBox="1"/>
          <p:nvPr/>
        </p:nvSpPr>
        <p:spPr>
          <a:xfrm>
            <a:off x="896420" y="1835798"/>
            <a:ext cx="3058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KOMUNALNE (SOCJALNE)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57BBD3E2-8195-11E4-114E-0CB4BC7D15DE}"/>
              </a:ext>
            </a:extLst>
          </p:cNvPr>
          <p:cNvSpPr txBox="1"/>
          <p:nvPr/>
        </p:nvSpPr>
        <p:spPr>
          <a:xfrm>
            <a:off x="5367635" y="1835798"/>
            <a:ext cx="1653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BUDOWLANE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DDEC6D-254D-9E4A-B179-772685E22F71}"/>
              </a:ext>
            </a:extLst>
          </p:cNvPr>
          <p:cNvSpPr txBox="1"/>
          <p:nvPr/>
        </p:nvSpPr>
        <p:spPr>
          <a:xfrm>
            <a:off x="9182583" y="1835798"/>
            <a:ext cx="3495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NIEBEZPIECZNE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8EEB555B-0305-C054-AB2D-749B0B25E7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2050" y="3400742"/>
            <a:ext cx="2088310" cy="1994383"/>
          </a:xfrm>
          <a:prstGeom prst="rect">
            <a:avLst/>
          </a:prstGeom>
        </p:spPr>
      </p:pic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6E0D046E-FA31-02A4-7A15-DA11FBAF9CA2}"/>
              </a:ext>
            </a:extLst>
          </p:cNvPr>
          <p:cNvSpPr/>
          <p:nvPr/>
        </p:nvSpPr>
        <p:spPr>
          <a:xfrm>
            <a:off x="2083980" y="2357250"/>
            <a:ext cx="341882" cy="9526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F51DD757-6A0B-958E-3A2A-B43B6BE7A3F2}"/>
              </a:ext>
            </a:extLst>
          </p:cNvPr>
          <p:cNvSpPr/>
          <p:nvPr/>
        </p:nvSpPr>
        <p:spPr>
          <a:xfrm>
            <a:off x="9745333" y="2355504"/>
            <a:ext cx="341882" cy="9526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Strzałka: w dół 15">
            <a:extLst>
              <a:ext uri="{FF2B5EF4-FFF2-40B4-BE49-F238E27FC236}">
                <a16:creationId xmlns:a16="http://schemas.microsoft.com/office/drawing/2014/main" id="{D6D3CC2B-968B-291A-466B-70C57ED09704}"/>
              </a:ext>
            </a:extLst>
          </p:cNvPr>
          <p:cNvSpPr/>
          <p:nvPr/>
        </p:nvSpPr>
        <p:spPr>
          <a:xfrm>
            <a:off x="5877237" y="2355505"/>
            <a:ext cx="341882" cy="952621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5BA863E4-0CEA-E4E0-23CE-087E4026A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61" y="3647254"/>
            <a:ext cx="3777615" cy="150136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BB286B6-AA74-001B-04F6-253B9D557D13}"/>
              </a:ext>
            </a:extLst>
          </p:cNvPr>
          <p:cNvSpPr txBox="1"/>
          <p:nvPr/>
        </p:nvSpPr>
        <p:spPr>
          <a:xfrm>
            <a:off x="2083980" y="5406112"/>
            <a:ext cx="88816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0" i="0" dirty="0">
                <a:solidFill>
                  <a:srgbClr val="FF0000"/>
                </a:solidFill>
                <a:effectLst/>
                <a:latin typeface="Fira Sans" panose="020F0502020204030204" pitchFamily="34" charset="0"/>
              </a:rPr>
              <a:t>W przypadku odebrania odpadów niesegregowanych albo nieopatrzonych odpowiednim kodem należy liczyć się z karą administracyjną w wysokości od 1000 do 1 000 000 zł. 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21" name="Grafika 20" descr="Pieniądze z wypełnieniem pełnym">
            <a:extLst>
              <a:ext uri="{FF2B5EF4-FFF2-40B4-BE49-F238E27FC236}">
                <a16:creationId xmlns:a16="http://schemas.microsoft.com/office/drawing/2014/main" id="{380F7517-4F17-0FC4-761D-0D866A1DA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191" y="5297478"/>
            <a:ext cx="914400" cy="914400"/>
          </a:xfrm>
          <a:prstGeom prst="rect">
            <a:avLst/>
          </a:prstGeom>
        </p:spPr>
      </p:pic>
      <p:sp>
        <p:nvSpPr>
          <p:cNvPr id="2" name="Tytuł 35">
            <a:extLst>
              <a:ext uri="{FF2B5EF4-FFF2-40B4-BE49-F238E27FC236}">
                <a16:creationId xmlns:a16="http://schemas.microsoft.com/office/drawing/2014/main" id="{446E7313-D0C9-6846-41C2-D80DE6C06BDB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Arial Nova Cond" panose="020B0506020202020204" pitchFamily="34" charset="0"/>
              </a:rPr>
              <a:t>Postępowanie z odpadami</a:t>
            </a:r>
            <a:endParaRPr lang="pl-PL" b="1" dirty="0">
              <a:latin typeface="Arial Nova Cond" panose="020B0506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AA3AB731-9632-B116-7EAA-B535A1AB4DAE}"/>
              </a:ext>
            </a:extLst>
          </p:cNvPr>
          <p:cNvSpPr txBox="1"/>
          <p:nvPr/>
        </p:nvSpPr>
        <p:spPr>
          <a:xfrm>
            <a:off x="3700135" y="895745"/>
            <a:ext cx="8092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KORZYŚCI</a:t>
            </a:r>
            <a:r>
              <a:rPr lang="pl-PL" dirty="0"/>
              <a:t> </a:t>
            </a:r>
            <a:r>
              <a:rPr lang="pl-PL" sz="24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SEGREGACJI</a:t>
            </a:r>
          </a:p>
        </p:txBody>
      </p:sp>
      <p:pic>
        <p:nvPicPr>
          <p:cNvPr id="9" name="Grafika 8" descr="Wykres słupkowy z trendem spadkowym z wypełnieniem pełnym">
            <a:extLst>
              <a:ext uri="{FF2B5EF4-FFF2-40B4-BE49-F238E27FC236}">
                <a16:creationId xmlns:a16="http://schemas.microsoft.com/office/drawing/2014/main" id="{FA8B9002-B2B2-AA91-9924-43DF9DE0A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32379" y="2215503"/>
            <a:ext cx="914400" cy="914400"/>
          </a:xfrm>
          <a:prstGeom prst="rect">
            <a:avLst/>
          </a:prstGeom>
        </p:spPr>
      </p:pic>
      <p:pic>
        <p:nvPicPr>
          <p:cNvPr id="13" name="Grafika 12" descr="Otwarta dłoń z rośliną z wypełnieniem pełnym">
            <a:extLst>
              <a:ext uri="{FF2B5EF4-FFF2-40B4-BE49-F238E27FC236}">
                <a16:creationId xmlns:a16="http://schemas.microsoft.com/office/drawing/2014/main" id="{CA4A6932-7ABF-0A10-CA84-934A4D0DB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52150" y="4177545"/>
            <a:ext cx="914400" cy="914400"/>
          </a:xfrm>
          <a:prstGeom prst="rect">
            <a:avLst/>
          </a:prstGeom>
        </p:spPr>
      </p:pic>
      <p:pic>
        <p:nvPicPr>
          <p:cNvPr id="15" name="Grafika 14" descr="Kula ziemska: Afryka i Europa z wypełnieniem pełnym">
            <a:extLst>
              <a:ext uri="{FF2B5EF4-FFF2-40B4-BE49-F238E27FC236}">
                <a16:creationId xmlns:a16="http://schemas.microsoft.com/office/drawing/2014/main" id="{DE4CC488-8ADD-7934-E709-5EA492425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53604" y="2215504"/>
            <a:ext cx="914400" cy="914400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D994543-E10F-F629-9371-BAB124D6EE35}"/>
              </a:ext>
            </a:extLst>
          </p:cNvPr>
          <p:cNvSpPr txBox="1"/>
          <p:nvPr/>
        </p:nvSpPr>
        <p:spPr>
          <a:xfrm>
            <a:off x="4519323" y="4990690"/>
            <a:ext cx="26327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Zmniejszenie zanieczyszczenia powietrza, wody i gleby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CFBCE781-6535-F167-49ED-A0EFA7F80D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4666" y="2233125"/>
            <a:ext cx="1009146" cy="919174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0ED4463-F816-DD17-CB11-44763D071302}"/>
              </a:ext>
            </a:extLst>
          </p:cNvPr>
          <p:cNvSpPr txBox="1"/>
          <p:nvPr/>
        </p:nvSpPr>
        <p:spPr>
          <a:xfrm>
            <a:off x="6884034" y="3127110"/>
            <a:ext cx="23648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Poprawa efektywności wykorzystania zasobów, umożliwiając bardziej efektywny recykling i ponowne wykorzystanie materiałów</a:t>
            </a:r>
          </a:p>
        </p:txBody>
      </p:sp>
      <p:pic>
        <p:nvPicPr>
          <p:cNvPr id="28" name="Grafika 27" descr="Mop i wiadro z wypełnieniem pełnym">
            <a:extLst>
              <a:ext uri="{FF2B5EF4-FFF2-40B4-BE49-F238E27FC236}">
                <a16:creationId xmlns:a16="http://schemas.microsoft.com/office/drawing/2014/main" id="{06C6F34D-4436-450A-42BF-144B00FB6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8684" y="2138981"/>
            <a:ext cx="914400" cy="914400"/>
          </a:xfrm>
          <a:prstGeom prst="rect">
            <a:avLst/>
          </a:prstGeom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4CEF4F00-996D-B2E3-5449-CF23EBB2B615}"/>
              </a:ext>
            </a:extLst>
          </p:cNvPr>
          <p:cNvSpPr txBox="1"/>
          <p:nvPr/>
        </p:nvSpPr>
        <p:spPr>
          <a:xfrm>
            <a:off x="470934" y="3147148"/>
            <a:ext cx="14103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b="0" i="0" dirty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Porządek na placu budowy</a:t>
            </a:r>
            <a:endParaRPr lang="pl-PL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26456C7-A66B-1C34-921F-C67BDE658346}"/>
              </a:ext>
            </a:extLst>
          </p:cNvPr>
          <p:cNvSpPr txBox="1"/>
          <p:nvPr/>
        </p:nvSpPr>
        <p:spPr>
          <a:xfrm>
            <a:off x="4598226" y="3147422"/>
            <a:ext cx="23837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1400" dirty="0">
                <a:solidFill>
                  <a:srgbClr val="2526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Zmniejszenie ilości odpadów niebezpiecznych trafiających do środowiska, przyczyniając się do ochrony środowiska</a:t>
            </a:r>
          </a:p>
        </p:txBody>
      </p:sp>
      <p:pic>
        <p:nvPicPr>
          <p:cNvPr id="33" name="Grafika 32" descr="Stoper 33% z wypełnieniem pełnym">
            <a:extLst>
              <a:ext uri="{FF2B5EF4-FFF2-40B4-BE49-F238E27FC236}">
                <a16:creationId xmlns:a16="http://schemas.microsoft.com/office/drawing/2014/main" id="{B28E1D7B-7614-30D4-DE40-A81604BE37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5665" y="4007386"/>
            <a:ext cx="914400" cy="914400"/>
          </a:xfrm>
          <a:prstGeom prst="rect">
            <a:avLst/>
          </a:prstGeom>
        </p:spPr>
      </p:pic>
      <p:sp>
        <p:nvSpPr>
          <p:cNvPr id="34" name="pole tekstowe 33">
            <a:extLst>
              <a:ext uri="{FF2B5EF4-FFF2-40B4-BE49-F238E27FC236}">
                <a16:creationId xmlns:a16="http://schemas.microsoft.com/office/drawing/2014/main" id="{51299050-87E3-D468-0E62-96745D5AAFD4}"/>
              </a:ext>
            </a:extLst>
          </p:cNvPr>
          <p:cNvSpPr txBox="1"/>
          <p:nvPr/>
        </p:nvSpPr>
        <p:spPr>
          <a:xfrm>
            <a:off x="2010579" y="4990690"/>
            <a:ext cx="17579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Krótszy czas realizacji projektu 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691DE740-8F1F-A66C-201F-569932208555}"/>
              </a:ext>
            </a:extLst>
          </p:cNvPr>
          <p:cNvSpPr txBox="1"/>
          <p:nvPr/>
        </p:nvSpPr>
        <p:spPr>
          <a:xfrm>
            <a:off x="1813300" y="3152377"/>
            <a:ext cx="22543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>
              <a:defRPr sz="1600" b="0" i="0">
                <a:solidFill>
                  <a:srgbClr val="2526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pl-PL" sz="1400" dirty="0"/>
              <a:t>Mniejsze koszty realizacji projektu (koszty wywozu odpadów zmieszanych są najwyższe)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50E758BC-D3D3-672F-3595-84E6982C5E1B}"/>
              </a:ext>
            </a:extLst>
          </p:cNvPr>
          <p:cNvSpPr txBox="1"/>
          <p:nvPr/>
        </p:nvSpPr>
        <p:spPr>
          <a:xfrm>
            <a:off x="522872" y="4969305"/>
            <a:ext cx="1410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Lepsza organizacja prac</a:t>
            </a: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2DAD19E4-3FFB-56F8-BBB1-0C810DA4B70E}"/>
              </a:ext>
            </a:extLst>
          </p:cNvPr>
          <p:cNvSpPr txBox="1"/>
          <p:nvPr/>
        </p:nvSpPr>
        <p:spPr>
          <a:xfrm>
            <a:off x="9981627" y="4289947"/>
            <a:ext cx="1646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Zdrowie i jakość naszego życia</a:t>
            </a:r>
          </a:p>
        </p:txBody>
      </p:sp>
      <p:pic>
        <p:nvPicPr>
          <p:cNvPr id="39" name="Grafika 38" descr="Kalendarz miesięczny z wypełnieniem pełnym">
            <a:extLst>
              <a:ext uri="{FF2B5EF4-FFF2-40B4-BE49-F238E27FC236}">
                <a16:creationId xmlns:a16="http://schemas.microsoft.com/office/drawing/2014/main" id="{3BAA7BB0-DE38-F4F6-E59D-A7EB3287CF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39346" y="4054905"/>
            <a:ext cx="914400" cy="914400"/>
          </a:xfrm>
          <a:prstGeom prst="rect">
            <a:avLst/>
          </a:prstGeom>
        </p:spPr>
      </p:pic>
      <p:sp>
        <p:nvSpPr>
          <p:cNvPr id="42" name="Strzałka: w dół 41">
            <a:extLst>
              <a:ext uri="{FF2B5EF4-FFF2-40B4-BE49-F238E27FC236}">
                <a16:creationId xmlns:a16="http://schemas.microsoft.com/office/drawing/2014/main" id="{0D0888A0-D239-B188-7C4A-DD3DC372D00D}"/>
              </a:ext>
            </a:extLst>
          </p:cNvPr>
          <p:cNvSpPr/>
          <p:nvPr/>
        </p:nvSpPr>
        <p:spPr>
          <a:xfrm>
            <a:off x="3183561" y="4277311"/>
            <a:ext cx="213360" cy="46958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6DCFF6"/>
              </a:solidFill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A1F095B4-D043-CBA2-A9F0-51B69FB9FD21}"/>
              </a:ext>
            </a:extLst>
          </p:cNvPr>
          <p:cNvSpPr txBox="1"/>
          <p:nvPr/>
        </p:nvSpPr>
        <p:spPr>
          <a:xfrm>
            <a:off x="1492123" y="1654201"/>
            <a:ext cx="19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BUDOWA</a:t>
            </a:r>
          </a:p>
        </p:txBody>
      </p:sp>
      <p:sp>
        <p:nvSpPr>
          <p:cNvPr id="44" name="pole tekstowe 43">
            <a:extLst>
              <a:ext uri="{FF2B5EF4-FFF2-40B4-BE49-F238E27FC236}">
                <a16:creationId xmlns:a16="http://schemas.microsoft.com/office/drawing/2014/main" id="{1118E452-1206-6EE6-DCE2-22220C0F8258}"/>
              </a:ext>
            </a:extLst>
          </p:cNvPr>
          <p:cNvSpPr txBox="1"/>
          <p:nvPr/>
        </p:nvSpPr>
        <p:spPr>
          <a:xfrm>
            <a:off x="10536044" y="1729729"/>
            <a:ext cx="538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JA</a:t>
            </a: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CC62612-FD8C-BCF2-3C22-9957D9B01720}"/>
              </a:ext>
            </a:extLst>
          </p:cNvPr>
          <p:cNvSpPr txBox="1"/>
          <p:nvPr/>
        </p:nvSpPr>
        <p:spPr>
          <a:xfrm>
            <a:off x="6016682" y="1662050"/>
            <a:ext cx="1975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ŚRODOWISKO</a:t>
            </a:r>
          </a:p>
        </p:txBody>
      </p:sp>
      <p:pic>
        <p:nvPicPr>
          <p:cNvPr id="46" name="Grafika 45" descr="Medyczne z wypełnieniem pełnym">
            <a:extLst>
              <a:ext uri="{FF2B5EF4-FFF2-40B4-BE49-F238E27FC236}">
                <a16:creationId xmlns:a16="http://schemas.microsoft.com/office/drawing/2014/main" id="{1CF14CDC-8122-70F1-C787-D61E0A368F3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313933" y="2286926"/>
            <a:ext cx="914400" cy="914400"/>
          </a:xfrm>
          <a:prstGeom prst="rect">
            <a:avLst/>
          </a:prstGeom>
        </p:spPr>
      </p:pic>
      <p:pic>
        <p:nvPicPr>
          <p:cNvPr id="47" name="Grafika 46" descr="Joga z wypełnieniem pełnym">
            <a:extLst>
              <a:ext uri="{FF2B5EF4-FFF2-40B4-BE49-F238E27FC236}">
                <a16:creationId xmlns:a16="http://schemas.microsoft.com/office/drawing/2014/main" id="{8CB008BD-130E-037C-0630-9CE1B8BAEE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313933" y="3263144"/>
            <a:ext cx="914400" cy="914400"/>
          </a:xfrm>
          <a:prstGeom prst="rect">
            <a:avLst/>
          </a:prstGeom>
        </p:spPr>
      </p:pic>
      <p:sp>
        <p:nvSpPr>
          <p:cNvPr id="48" name="Prostokąt: zaokrąglone rogi 47">
            <a:extLst>
              <a:ext uri="{FF2B5EF4-FFF2-40B4-BE49-F238E27FC236}">
                <a16:creationId xmlns:a16="http://schemas.microsoft.com/office/drawing/2014/main" id="{39BA856D-E973-5521-A961-12574147218D}"/>
              </a:ext>
            </a:extLst>
          </p:cNvPr>
          <p:cNvSpPr/>
          <p:nvPr/>
        </p:nvSpPr>
        <p:spPr>
          <a:xfrm>
            <a:off x="332359" y="1586719"/>
            <a:ext cx="3690856" cy="4260257"/>
          </a:xfrm>
          <a:prstGeom prst="roundRect">
            <a:avLst/>
          </a:prstGeom>
          <a:solidFill>
            <a:srgbClr val="00B0F0">
              <a:alpha val="12000"/>
            </a:srgb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9" name="Prostokąt: zaokrąglone rogi 48">
            <a:extLst>
              <a:ext uri="{FF2B5EF4-FFF2-40B4-BE49-F238E27FC236}">
                <a16:creationId xmlns:a16="http://schemas.microsoft.com/office/drawing/2014/main" id="{58B7D49D-C867-E979-9B7A-0024E27FE680}"/>
              </a:ext>
            </a:extLst>
          </p:cNvPr>
          <p:cNvSpPr/>
          <p:nvPr/>
        </p:nvSpPr>
        <p:spPr>
          <a:xfrm>
            <a:off x="4654170" y="1586719"/>
            <a:ext cx="4525819" cy="4260257"/>
          </a:xfrm>
          <a:prstGeom prst="roundRect">
            <a:avLst/>
          </a:prstGeom>
          <a:solidFill>
            <a:srgbClr val="FFFF00">
              <a:alpha val="12000"/>
            </a:srgb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0" name="Prostokąt: zaokrąglone rogi 49">
            <a:extLst>
              <a:ext uri="{FF2B5EF4-FFF2-40B4-BE49-F238E27FC236}">
                <a16:creationId xmlns:a16="http://schemas.microsoft.com/office/drawing/2014/main" id="{B815EFEB-B8DA-A54E-2953-CFE7F225F84B}"/>
              </a:ext>
            </a:extLst>
          </p:cNvPr>
          <p:cNvSpPr/>
          <p:nvPr/>
        </p:nvSpPr>
        <p:spPr>
          <a:xfrm>
            <a:off x="9835702" y="1586719"/>
            <a:ext cx="1885364" cy="4260257"/>
          </a:xfrm>
          <a:prstGeom prst="roundRect">
            <a:avLst/>
          </a:prstGeom>
          <a:solidFill>
            <a:srgbClr val="00B050">
              <a:alpha val="12000"/>
            </a:srgbClr>
          </a:solidFill>
          <a:ln w="1905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" name="Strzałka: w lewo i w prawo 51">
            <a:extLst>
              <a:ext uri="{FF2B5EF4-FFF2-40B4-BE49-F238E27FC236}">
                <a16:creationId xmlns:a16="http://schemas.microsoft.com/office/drawing/2014/main" id="{6D4B2130-BA2B-A541-1D3F-3B7861CFD0BB}"/>
              </a:ext>
            </a:extLst>
          </p:cNvPr>
          <p:cNvSpPr/>
          <p:nvPr/>
        </p:nvSpPr>
        <p:spPr>
          <a:xfrm>
            <a:off x="4002119" y="3520829"/>
            <a:ext cx="641324" cy="430809"/>
          </a:xfrm>
          <a:prstGeom prst="leftRightArrow">
            <a:avLst>
              <a:gd name="adj1" fmla="val 3925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3" name="Strzałka: w lewo i w prawo 52">
            <a:extLst>
              <a:ext uri="{FF2B5EF4-FFF2-40B4-BE49-F238E27FC236}">
                <a16:creationId xmlns:a16="http://schemas.microsoft.com/office/drawing/2014/main" id="{3058C46E-FCF9-80B5-2A44-C411B6911106}"/>
              </a:ext>
            </a:extLst>
          </p:cNvPr>
          <p:cNvSpPr/>
          <p:nvPr/>
        </p:nvSpPr>
        <p:spPr>
          <a:xfrm>
            <a:off x="9150826" y="3501445"/>
            <a:ext cx="641324" cy="430809"/>
          </a:xfrm>
          <a:prstGeom prst="leftRightArrow">
            <a:avLst>
              <a:gd name="adj1" fmla="val 39253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44951B3B-21C7-D247-E862-8D158AC7FC91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Arial Nova Cond" panose="020B0506020202020204" pitchFamily="34" charset="0"/>
              </a:rPr>
              <a:t>Postępowanie z odpadami</a:t>
            </a:r>
            <a:endParaRPr lang="pl-PL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08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a 5" descr="Grupa osób z wypełnieniem pełnym">
            <a:extLst>
              <a:ext uri="{FF2B5EF4-FFF2-40B4-BE49-F238E27FC236}">
                <a16:creationId xmlns:a16="http://schemas.microsoft.com/office/drawing/2014/main" id="{4E4E010B-2B87-C9C4-1800-215FC172E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7314" y="2124712"/>
            <a:ext cx="2760976" cy="2760976"/>
          </a:xfrm>
          <a:prstGeom prst="rect">
            <a:avLst/>
          </a:prstGeom>
        </p:spPr>
      </p:pic>
      <p:pic>
        <p:nvPicPr>
          <p:cNvPr id="8" name="Grafika 7" descr="Kula ziemska: Afryka i Europa z wypełnieniem pełnym">
            <a:extLst>
              <a:ext uri="{FF2B5EF4-FFF2-40B4-BE49-F238E27FC236}">
                <a16:creationId xmlns:a16="http://schemas.microsoft.com/office/drawing/2014/main" id="{1C3E2A05-289C-B20E-A108-9A7401F9C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51246" y="2767534"/>
            <a:ext cx="2551240" cy="2551240"/>
          </a:xfrm>
          <a:prstGeom prst="rect">
            <a:avLst/>
          </a:prstGeom>
        </p:spPr>
      </p:pic>
      <p:pic>
        <p:nvPicPr>
          <p:cNvPr id="10" name="Grafika 9" descr="Drzewo liściaste z wypełnieniem pełnym">
            <a:extLst>
              <a:ext uri="{FF2B5EF4-FFF2-40B4-BE49-F238E27FC236}">
                <a16:creationId xmlns:a16="http://schemas.microsoft.com/office/drawing/2014/main" id="{926869FD-7868-D1A5-B68E-D4DC2407AC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48443" y="1782501"/>
            <a:ext cx="1411766" cy="1411766"/>
          </a:xfrm>
          <a:prstGeom prst="rect">
            <a:avLst/>
          </a:prstGeom>
        </p:spPr>
      </p:pic>
      <p:pic>
        <p:nvPicPr>
          <p:cNvPr id="13" name="Grafika 12" descr="Mężczyzna z wypełnieniem pełnym">
            <a:extLst>
              <a:ext uri="{FF2B5EF4-FFF2-40B4-BE49-F238E27FC236}">
                <a16:creationId xmlns:a16="http://schemas.microsoft.com/office/drawing/2014/main" id="{CE6D9E14-57F3-B410-F966-6B6130A4A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86879" y="3939856"/>
            <a:ext cx="855582" cy="873715"/>
          </a:xfrm>
          <a:prstGeom prst="rect">
            <a:avLst/>
          </a:prstGeom>
        </p:spPr>
      </p:pic>
      <p:pic>
        <p:nvPicPr>
          <p:cNvPr id="4" name="Grafika 3" descr="Mężczyzna z wypełnieniem pełnym">
            <a:extLst>
              <a:ext uri="{FF2B5EF4-FFF2-40B4-BE49-F238E27FC236}">
                <a16:creationId xmlns:a16="http://schemas.microsoft.com/office/drawing/2014/main" id="{FC044A16-A3EF-AED1-FC7A-DF908B6A3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0720" y="2383351"/>
            <a:ext cx="2502337" cy="2502337"/>
          </a:xfrm>
          <a:prstGeom prst="rect">
            <a:avLst/>
          </a:prstGeom>
        </p:spPr>
      </p:pic>
      <p:sp>
        <p:nvSpPr>
          <p:cNvPr id="16" name="Strzałka: w prawo 15">
            <a:extLst>
              <a:ext uri="{FF2B5EF4-FFF2-40B4-BE49-F238E27FC236}">
                <a16:creationId xmlns:a16="http://schemas.microsoft.com/office/drawing/2014/main" id="{91F755E7-AF62-2C03-1013-9FD039DAA6A5}"/>
              </a:ext>
            </a:extLst>
          </p:cNvPr>
          <p:cNvSpPr/>
          <p:nvPr/>
        </p:nvSpPr>
        <p:spPr>
          <a:xfrm>
            <a:off x="3233057" y="3505200"/>
            <a:ext cx="140425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: w prawo 17">
            <a:extLst>
              <a:ext uri="{FF2B5EF4-FFF2-40B4-BE49-F238E27FC236}">
                <a16:creationId xmlns:a16="http://schemas.microsoft.com/office/drawing/2014/main" id="{4CEAFC6B-F058-1DC3-135A-B549949C5210}"/>
              </a:ext>
            </a:extLst>
          </p:cNvPr>
          <p:cNvSpPr/>
          <p:nvPr/>
        </p:nvSpPr>
        <p:spPr>
          <a:xfrm>
            <a:off x="7345481" y="3505200"/>
            <a:ext cx="1404257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35">
            <a:extLst>
              <a:ext uri="{FF2B5EF4-FFF2-40B4-BE49-F238E27FC236}">
                <a16:creationId xmlns:a16="http://schemas.microsoft.com/office/drawing/2014/main" id="{9C6E1EB8-DB60-209C-46A7-3CAA4BB44E93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>
                <a:latin typeface="Arial Nova Cond" panose="020B0506020202020204" pitchFamily="34" charset="0"/>
              </a:rPr>
              <a:t>Postępowanie z odpadami</a:t>
            </a:r>
            <a:endParaRPr lang="pl-PL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6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upa 47"/>
          <p:cNvGrpSpPr/>
          <p:nvPr/>
        </p:nvGrpSpPr>
        <p:grpSpPr>
          <a:xfrm>
            <a:off x="620606" y="1942455"/>
            <a:ext cx="10950789" cy="2914444"/>
            <a:chOff x="334391" y="1942455"/>
            <a:chExt cx="10950789" cy="2914444"/>
          </a:xfrm>
        </p:grpSpPr>
        <p:pic>
          <p:nvPicPr>
            <p:cNvPr id="49" name="Obraz 38">
              <a:extLst>
                <a:ext uri="{FF2B5EF4-FFF2-40B4-BE49-F238E27FC236}">
                  <a16:creationId xmlns:a16="http://schemas.microsoft.com/office/drawing/2014/main" id="{4BDA71A4-010F-4C36-864E-BCCC57087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2651" y="3695335"/>
              <a:ext cx="1382126" cy="1152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Obraz 35">
              <a:extLst>
                <a:ext uri="{FF2B5EF4-FFF2-40B4-BE49-F238E27FC236}">
                  <a16:creationId xmlns:a16="http://schemas.microsoft.com/office/drawing/2014/main" id="{4A1E9392-572E-4298-9D33-4DAB55D3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6856" y="3560191"/>
              <a:ext cx="1343815" cy="1296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Obraz 45">
              <a:extLst>
                <a:ext uri="{FF2B5EF4-FFF2-40B4-BE49-F238E27FC236}">
                  <a16:creationId xmlns:a16="http://schemas.microsoft.com/office/drawing/2014/main" id="{3E7BABC1-29BC-441B-9D97-B70E0BED2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59" y="3649214"/>
              <a:ext cx="1274826" cy="1161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Obraz 39">
              <a:extLst>
                <a:ext uri="{FF2B5EF4-FFF2-40B4-BE49-F238E27FC236}">
                  <a16:creationId xmlns:a16="http://schemas.microsoft.com/office/drawing/2014/main" id="{CDD5102C-23CA-44D6-8CD0-37280C621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7290" y="1968226"/>
              <a:ext cx="1417890" cy="1263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Obraz 44">
              <a:extLst>
                <a:ext uri="{FF2B5EF4-FFF2-40B4-BE49-F238E27FC236}">
                  <a16:creationId xmlns:a16="http://schemas.microsoft.com/office/drawing/2014/main" id="{37B0380C-708C-43C3-AB31-10A4FDED2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91" y="2071433"/>
              <a:ext cx="1450179" cy="116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Obraz 41">
              <a:extLst>
                <a:ext uri="{FF2B5EF4-FFF2-40B4-BE49-F238E27FC236}">
                  <a16:creationId xmlns:a16="http://schemas.microsoft.com/office/drawing/2014/main" id="{901140AD-99ED-4CD3-894C-3D7039013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5477" y="2072162"/>
              <a:ext cx="1334299" cy="1124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Obraz 40">
              <a:extLst>
                <a:ext uri="{FF2B5EF4-FFF2-40B4-BE49-F238E27FC236}">
                  <a16:creationId xmlns:a16="http://schemas.microsoft.com/office/drawing/2014/main" id="{79F9B877-58BA-482B-8330-0E1B66653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683" y="2023807"/>
              <a:ext cx="1340454" cy="1249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Obraz 55">
              <a:extLst>
                <a:ext uri="{FF2B5EF4-FFF2-40B4-BE49-F238E27FC236}">
                  <a16:creationId xmlns:a16="http://schemas.microsoft.com/office/drawing/2014/main" id="{1E6AB591-9801-41B8-BA3A-BEB4A3B37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6206" y="3695608"/>
              <a:ext cx="1189498" cy="1113458"/>
            </a:xfrm>
            <a:prstGeom prst="rect">
              <a:avLst/>
            </a:prstGeom>
          </p:spPr>
        </p:pic>
        <p:pic>
          <p:nvPicPr>
            <p:cNvPr id="57" name="Obraz 9">
              <a:extLst>
                <a:ext uri="{FF2B5EF4-FFF2-40B4-BE49-F238E27FC236}">
                  <a16:creationId xmlns:a16="http://schemas.microsoft.com/office/drawing/2014/main" id="{A4306117-0A93-4AAB-AA9D-1E5CF080B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044" y="2050492"/>
              <a:ext cx="1398397" cy="1175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Obraz 47">
              <a:extLst>
                <a:ext uri="{FF2B5EF4-FFF2-40B4-BE49-F238E27FC236}">
                  <a16:creationId xmlns:a16="http://schemas.microsoft.com/office/drawing/2014/main" id="{9D4C4A6E-7E4D-4C97-935E-E83D1838E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4956" y="1942455"/>
              <a:ext cx="1336241" cy="1354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Obraz 43">
              <a:extLst>
                <a:ext uri="{FF2B5EF4-FFF2-40B4-BE49-F238E27FC236}">
                  <a16:creationId xmlns:a16="http://schemas.microsoft.com/office/drawing/2014/main" id="{8AAC37E1-40CB-4B22-812F-336941D7E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298" y="3602123"/>
              <a:ext cx="1361643" cy="1210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ytuł 35">
            <a:extLst>
              <a:ext uri="{FF2B5EF4-FFF2-40B4-BE49-F238E27FC236}">
                <a16:creationId xmlns:a16="http://schemas.microsoft.com/office/drawing/2014/main" id="{92F5A1D9-5CCB-F6B2-FA53-599C62CD8605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latin typeface="Arial Nova Cond" panose="020B0506020202020204" pitchFamily="34" charset="0"/>
              </a:rPr>
              <a:t>Aktualne zagrożenia na budowie</a:t>
            </a:r>
          </a:p>
        </p:txBody>
      </p:sp>
    </p:spTree>
    <p:extLst>
      <p:ext uri="{BB962C8B-B14F-4D97-AF65-F5344CB8AC3E}">
        <p14:creationId xmlns:p14="http://schemas.microsoft.com/office/powerpoint/2010/main" val="3889776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5E464DDB-B797-6BFA-DF81-6CB3652A9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809" y="154134"/>
            <a:ext cx="11863486" cy="1052040"/>
          </a:xfrm>
        </p:spPr>
        <p:txBody>
          <a:bodyPr>
            <a:noAutofit/>
          </a:bodyPr>
          <a:lstStyle/>
          <a:p>
            <a:r>
              <a:rPr lang="pl-PL" altLang="en-US" sz="2400" b="1" dirty="0">
                <a:latin typeface="Arial Nova Cond" panose="020B0506020202020204" pitchFamily="34" charset="0"/>
              </a:rPr>
              <a:t>ZROZUMIENIE HIERARCHII DOBORU ŚRODKÓW OCHRONY</a:t>
            </a:r>
            <a:r>
              <a:rPr lang="en-US" altLang="en-US" sz="2400" b="1" dirty="0">
                <a:latin typeface="Arial Nova Cond" panose="020B0506020202020204" pitchFamily="34" charset="0"/>
              </a:rPr>
              <a:t> </a:t>
            </a:r>
            <a:br>
              <a:rPr lang="pl-PL" altLang="en-US" sz="2400" b="1" dirty="0">
                <a:latin typeface="Arial Nova Cond" panose="020B0506020202020204" pitchFamily="34" charset="0"/>
              </a:rPr>
            </a:br>
            <a:r>
              <a:rPr lang="pl-PL" altLang="en-US" sz="2400" b="1" dirty="0">
                <a:latin typeface="Arial Nova Cond" panose="020B0506020202020204" pitchFamily="34" charset="0"/>
              </a:rPr>
              <a:t>(WŁAŚCIWA OCENA RYZYKA I PLANOWANIE) </a:t>
            </a:r>
            <a:br>
              <a:rPr lang="pl-PL" altLang="en-US" sz="2400" b="1" dirty="0">
                <a:latin typeface="Arial Nova Cond" panose="020B0506020202020204" pitchFamily="34" charset="0"/>
              </a:rPr>
            </a:br>
            <a:r>
              <a:rPr lang="pl-PL" altLang="en-US" sz="1200" b="1" dirty="0">
                <a:solidFill>
                  <a:srgbClr val="00B050"/>
                </a:solidFill>
                <a:latin typeface="Arial Nova Cond" panose="020B0506020202020204" pitchFamily="34" charset="0"/>
              </a:rPr>
              <a:t>1 (pierwszy wybór)  </a:t>
            </a:r>
            <a:r>
              <a:rPr lang="pl-PL" altLang="en-US" sz="12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5 (ostateczność)</a:t>
            </a:r>
            <a:endParaRPr lang="pl-PL" sz="3200" b="1" dirty="0">
              <a:solidFill>
                <a:srgbClr val="FF0000"/>
              </a:solidFill>
              <a:latin typeface="Arial Nova Cond" panose="020B0506020202020204" pitchFamily="34" charset="0"/>
            </a:endParaRPr>
          </a:p>
        </p:txBody>
      </p:sp>
      <p:sp>
        <p:nvSpPr>
          <p:cNvPr id="12" name="Text Box 26">
            <a:extLst>
              <a:ext uri="{FF2B5EF4-FFF2-40B4-BE49-F238E27FC236}">
                <a16:creationId xmlns:a16="http://schemas.microsoft.com/office/drawing/2014/main" id="{B163307D-F808-9A07-550D-12BB312EA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7541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ea typeface="+mj-ea"/>
                <a:cs typeface="Arial" pitchFamily="34" charset="0"/>
              </a:rPr>
              <a:t>Dobierając środki ochrony oprócz pracowników pamiętaj też o zagrożeniu związanym ze spadającym sprzętem i materiałami!</a:t>
            </a:r>
            <a:endParaRPr lang="en-GB" altLang="en-US" sz="1600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A4A9A6CF-DDF1-5D8B-C9FA-7C372DDF3F34}"/>
              </a:ext>
            </a:extLst>
          </p:cNvPr>
          <p:cNvGrpSpPr/>
          <p:nvPr/>
        </p:nvGrpSpPr>
        <p:grpSpPr>
          <a:xfrm>
            <a:off x="1446205" y="2493974"/>
            <a:ext cx="1682046" cy="1023866"/>
            <a:chOff x="1296651" y="2119324"/>
            <a:chExt cx="1921982" cy="1169916"/>
          </a:xfrm>
        </p:grpSpPr>
        <p:cxnSp>
          <p:nvCxnSpPr>
            <p:cNvPr id="14" name="Łącznik prosty 13">
              <a:extLst>
                <a:ext uri="{FF2B5EF4-FFF2-40B4-BE49-F238E27FC236}">
                  <a16:creationId xmlns:a16="http://schemas.microsoft.com/office/drawing/2014/main" id="{09D063F2-7C02-2737-6274-64C776F447BC}"/>
                </a:ext>
              </a:extLst>
            </p:cNvPr>
            <p:cNvCxnSpPr/>
            <p:nvPr/>
          </p:nvCxnSpPr>
          <p:spPr>
            <a:xfrm flipV="1">
              <a:off x="2887167" y="2729620"/>
              <a:ext cx="331466" cy="2159"/>
            </a:xfrm>
            <a:prstGeom prst="line">
              <a:avLst/>
            </a:prstGeom>
            <a:ln w="57150">
              <a:solidFill>
                <a:srgbClr val="535459"/>
              </a:solidFill>
              <a:prstDash val="solid"/>
              <a:beve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E48E333E-44F8-9ABB-8728-098487933B7A}"/>
                </a:ext>
              </a:extLst>
            </p:cNvPr>
            <p:cNvGrpSpPr/>
            <p:nvPr/>
          </p:nvGrpSpPr>
          <p:grpSpPr>
            <a:xfrm>
              <a:off x="1296651" y="2119324"/>
              <a:ext cx="1616519" cy="1169916"/>
              <a:chOff x="1296651" y="2119324"/>
              <a:chExt cx="1616519" cy="1169916"/>
            </a:xfrm>
          </p:grpSpPr>
          <p:grpSp>
            <p:nvGrpSpPr>
              <p:cNvPr id="16" name="Grupa 15">
                <a:extLst>
                  <a:ext uri="{FF2B5EF4-FFF2-40B4-BE49-F238E27FC236}">
                    <a16:creationId xmlns:a16="http://schemas.microsoft.com/office/drawing/2014/main" id="{562BF4DC-CAE5-1106-DCAC-BCEF4CCE3A6B}"/>
                  </a:ext>
                </a:extLst>
              </p:cNvPr>
              <p:cNvGrpSpPr/>
              <p:nvPr/>
            </p:nvGrpSpPr>
            <p:grpSpPr>
              <a:xfrm>
                <a:off x="1740266" y="2119324"/>
                <a:ext cx="1172904" cy="1169916"/>
                <a:chOff x="1740266" y="2119324"/>
                <a:chExt cx="1172904" cy="1169916"/>
              </a:xfrm>
            </p:grpSpPr>
            <p:sp>
              <p:nvSpPr>
                <p:cNvPr id="18" name="Dowolny kształt 19">
                  <a:extLst>
                    <a:ext uri="{FF2B5EF4-FFF2-40B4-BE49-F238E27FC236}">
                      <a16:creationId xmlns:a16="http://schemas.microsoft.com/office/drawing/2014/main" id="{6C0B4DF9-DF2D-0067-091A-0675D812D1F4}"/>
                    </a:ext>
                  </a:extLst>
                </p:cNvPr>
                <p:cNvSpPr/>
                <p:nvPr/>
              </p:nvSpPr>
              <p:spPr>
                <a:xfrm>
                  <a:off x="1740266" y="211932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" name="Dowolny kształt 24">
                  <a:extLst>
                    <a:ext uri="{FF2B5EF4-FFF2-40B4-BE49-F238E27FC236}">
                      <a16:creationId xmlns:a16="http://schemas.microsoft.com/office/drawing/2014/main" id="{39AE2167-1C4B-D3F4-D668-D700E33CDF96}"/>
                    </a:ext>
                  </a:extLst>
                </p:cNvPr>
                <p:cNvSpPr/>
                <p:nvPr/>
              </p:nvSpPr>
              <p:spPr>
                <a:xfrm rot="10800000">
                  <a:off x="1912035" y="270278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535459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1" name="Elipsa 5">
                  <a:extLst>
                    <a:ext uri="{FF2B5EF4-FFF2-40B4-BE49-F238E27FC236}">
                      <a16:creationId xmlns:a16="http://schemas.microsoft.com/office/drawing/2014/main" id="{2F3899D3-7D8D-4B9C-B309-FC7E32639982}"/>
                    </a:ext>
                  </a:extLst>
                </p:cNvPr>
                <p:cNvSpPr/>
                <p:nvPr/>
              </p:nvSpPr>
              <p:spPr>
                <a:xfrm>
                  <a:off x="1775779" y="2153341"/>
                  <a:ext cx="1103360" cy="1103360"/>
                </a:xfrm>
                <a:prstGeom prst="ellipse">
                  <a:avLst/>
                </a:prstGeom>
                <a:ln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535459"/>
                      </a:solidFill>
                      <a:latin typeface="Arial" pitchFamily="34" charset="0"/>
                      <a:cs typeface="Arial" pitchFamily="34" charset="0"/>
                    </a:rPr>
                    <a:t>1</a:t>
                  </a:r>
                </a:p>
              </p:txBody>
            </p:sp>
          </p:grpSp>
          <p:cxnSp>
            <p:nvCxnSpPr>
              <p:cNvPr id="17" name="Łącznik prosty 16">
                <a:extLst>
                  <a:ext uri="{FF2B5EF4-FFF2-40B4-BE49-F238E27FC236}">
                    <a16:creationId xmlns:a16="http://schemas.microsoft.com/office/drawing/2014/main" id="{A78E5ADC-C959-C38C-EE36-067B17E5D6D4}"/>
                  </a:ext>
                </a:extLst>
              </p:cNvPr>
              <p:cNvCxnSpPr/>
              <p:nvPr/>
            </p:nvCxnSpPr>
            <p:spPr>
              <a:xfrm rot="10800000">
                <a:off x="1296651" y="2728604"/>
                <a:ext cx="475745" cy="2754"/>
              </a:xfrm>
              <a:prstGeom prst="line">
                <a:avLst/>
              </a:prstGeom>
              <a:ln w="57150">
                <a:solidFill>
                  <a:srgbClr val="535459"/>
                </a:solidFill>
                <a:prstDash val="soli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02C24A9D-1E66-F0BE-C35F-A32D7813230C}"/>
              </a:ext>
            </a:extLst>
          </p:cNvPr>
          <p:cNvGrpSpPr/>
          <p:nvPr/>
        </p:nvGrpSpPr>
        <p:grpSpPr>
          <a:xfrm>
            <a:off x="3346626" y="2493974"/>
            <a:ext cx="1588823" cy="1023866"/>
            <a:chOff x="3288256" y="2119324"/>
            <a:chExt cx="1815461" cy="1169916"/>
          </a:xfrm>
        </p:grpSpPr>
        <p:cxnSp>
          <p:nvCxnSpPr>
            <p:cNvPr id="23" name="Łącznik prosty 22">
              <a:extLst>
                <a:ext uri="{FF2B5EF4-FFF2-40B4-BE49-F238E27FC236}">
                  <a16:creationId xmlns:a16="http://schemas.microsoft.com/office/drawing/2014/main" id="{19E3EED0-08A0-CBDC-4943-8E164ACF9C30}"/>
                </a:ext>
              </a:extLst>
            </p:cNvPr>
            <p:cNvCxnSpPr/>
            <p:nvPr/>
          </p:nvCxnSpPr>
          <p:spPr>
            <a:xfrm>
              <a:off x="4749106" y="2729829"/>
              <a:ext cx="354611" cy="3323"/>
            </a:xfrm>
            <a:prstGeom prst="line">
              <a:avLst/>
            </a:prstGeom>
            <a:ln w="57150">
              <a:solidFill>
                <a:srgbClr val="A6A7A8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26C627FE-68F4-F211-BC72-289203FECD25}"/>
                </a:ext>
              </a:extLst>
            </p:cNvPr>
            <p:cNvGrpSpPr/>
            <p:nvPr/>
          </p:nvGrpSpPr>
          <p:grpSpPr>
            <a:xfrm>
              <a:off x="3288256" y="2119324"/>
              <a:ext cx="1484016" cy="1169916"/>
              <a:chOff x="3288256" y="2119324"/>
              <a:chExt cx="1484016" cy="1169916"/>
            </a:xfrm>
          </p:grpSpPr>
          <p:grpSp>
            <p:nvGrpSpPr>
              <p:cNvPr id="26" name="Grupa 25">
                <a:extLst>
                  <a:ext uri="{FF2B5EF4-FFF2-40B4-BE49-F238E27FC236}">
                    <a16:creationId xmlns:a16="http://schemas.microsoft.com/office/drawing/2014/main" id="{5295D6E7-996A-2A6A-50E7-1487067D50A6}"/>
                  </a:ext>
                </a:extLst>
              </p:cNvPr>
              <p:cNvGrpSpPr/>
              <p:nvPr/>
            </p:nvGrpSpPr>
            <p:grpSpPr>
              <a:xfrm>
                <a:off x="3599368" y="2119324"/>
                <a:ext cx="1172904" cy="1169916"/>
                <a:chOff x="3599368" y="2159049"/>
                <a:chExt cx="1172904" cy="1169916"/>
              </a:xfrm>
            </p:grpSpPr>
            <p:sp>
              <p:nvSpPr>
                <p:cNvPr id="28" name="Elipsa 7">
                  <a:extLst>
                    <a:ext uri="{FF2B5EF4-FFF2-40B4-BE49-F238E27FC236}">
                      <a16:creationId xmlns:a16="http://schemas.microsoft.com/office/drawing/2014/main" id="{0C7B9127-9271-610C-EA5F-1A27A370F3CF}"/>
                    </a:ext>
                  </a:extLst>
                </p:cNvPr>
                <p:cNvSpPr/>
                <p:nvPr/>
              </p:nvSpPr>
              <p:spPr>
                <a:xfrm>
                  <a:off x="3641093" y="2191521"/>
                  <a:ext cx="1103360" cy="110336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l-PL" sz="3200" b="1" dirty="0">
                      <a:ln w="10160">
                        <a:noFill/>
                        <a:prstDash val="solid"/>
                      </a:ln>
                      <a:solidFill>
                        <a:srgbClr val="A6A7A8"/>
                      </a:solidFill>
                      <a:latin typeface="Arial" pitchFamily="34" charset="0"/>
                      <a:cs typeface="Arial" pitchFamily="34" charset="0"/>
                    </a:rPr>
                    <a:t>2</a:t>
                  </a:r>
                </a:p>
              </p:txBody>
            </p:sp>
            <p:sp>
              <p:nvSpPr>
                <p:cNvPr id="29" name="Dowolny kształt 36">
                  <a:extLst>
                    <a:ext uri="{FF2B5EF4-FFF2-40B4-BE49-F238E27FC236}">
                      <a16:creationId xmlns:a16="http://schemas.microsoft.com/office/drawing/2014/main" id="{DCCED5BA-E633-48C8-D658-563F034E3E91}"/>
                    </a:ext>
                  </a:extLst>
                </p:cNvPr>
                <p:cNvSpPr/>
                <p:nvPr/>
              </p:nvSpPr>
              <p:spPr>
                <a:xfrm>
                  <a:off x="3599368" y="2159049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0" name="Dowolny kształt 37">
                  <a:extLst>
                    <a:ext uri="{FF2B5EF4-FFF2-40B4-BE49-F238E27FC236}">
                      <a16:creationId xmlns:a16="http://schemas.microsoft.com/office/drawing/2014/main" id="{549CE785-4ABC-086A-E78E-53C4FEBE97EC}"/>
                    </a:ext>
                  </a:extLst>
                </p:cNvPr>
                <p:cNvSpPr/>
                <p:nvPr/>
              </p:nvSpPr>
              <p:spPr>
                <a:xfrm rot="10800000">
                  <a:off x="3771137" y="2742514"/>
                  <a:ext cx="1001135" cy="586451"/>
                </a:xfrm>
                <a:custGeom>
                  <a:avLst/>
                  <a:gdLst>
                    <a:gd name="connsiteX0" fmla="*/ 0 w 1103360"/>
                    <a:gd name="connsiteY0" fmla="*/ 551680 h 1103360"/>
                    <a:gd name="connsiteX1" fmla="*/ 161584 w 1103360"/>
                    <a:gd name="connsiteY1" fmla="*/ 161583 h 1103360"/>
                    <a:gd name="connsiteX2" fmla="*/ 551681 w 1103360"/>
                    <a:gd name="connsiteY2" fmla="*/ 0 h 1103360"/>
                    <a:gd name="connsiteX3" fmla="*/ 941778 w 1103360"/>
                    <a:gd name="connsiteY3" fmla="*/ 161584 h 1103360"/>
                    <a:gd name="connsiteX4" fmla="*/ 1103361 w 1103360"/>
                    <a:gd name="connsiteY4" fmla="*/ 551681 h 1103360"/>
                    <a:gd name="connsiteX5" fmla="*/ 941778 w 1103360"/>
                    <a:gd name="connsiteY5" fmla="*/ 941778 h 1103360"/>
                    <a:gd name="connsiteX6" fmla="*/ 551681 w 1103360"/>
                    <a:gd name="connsiteY6" fmla="*/ 1103361 h 1103360"/>
                    <a:gd name="connsiteX7" fmla="*/ 161584 w 1103360"/>
                    <a:gd name="connsiteY7" fmla="*/ 941777 h 1103360"/>
                    <a:gd name="connsiteX8" fmla="*/ 1 w 1103360"/>
                    <a:gd name="connsiteY8" fmla="*/ 551680 h 1103360"/>
                    <a:gd name="connsiteX9" fmla="*/ 0 w 1103360"/>
                    <a:gd name="connsiteY9" fmla="*/ 551680 h 1103360"/>
                    <a:gd name="connsiteX0" fmla="*/ 0 w 1103361"/>
                    <a:gd name="connsiteY0" fmla="*/ 551680 h 1168377"/>
                    <a:gd name="connsiteX1" fmla="*/ 161584 w 1103361"/>
                    <a:gd name="connsiteY1" fmla="*/ 161583 h 1168377"/>
                    <a:gd name="connsiteX2" fmla="*/ 551681 w 1103361"/>
                    <a:gd name="connsiteY2" fmla="*/ 0 h 1168377"/>
                    <a:gd name="connsiteX3" fmla="*/ 941778 w 1103361"/>
                    <a:gd name="connsiteY3" fmla="*/ 161584 h 1168377"/>
                    <a:gd name="connsiteX4" fmla="*/ 1103361 w 1103361"/>
                    <a:gd name="connsiteY4" fmla="*/ 551681 h 1168377"/>
                    <a:gd name="connsiteX5" fmla="*/ 941778 w 1103361"/>
                    <a:gd name="connsiteY5" fmla="*/ 941778 h 1168377"/>
                    <a:gd name="connsiteX6" fmla="*/ 551681 w 1103361"/>
                    <a:gd name="connsiteY6" fmla="*/ 1103361 h 1168377"/>
                    <a:gd name="connsiteX7" fmla="*/ 1 w 1103361"/>
                    <a:gd name="connsiteY7" fmla="*/ 551680 h 1168377"/>
                    <a:gd name="connsiteX8" fmla="*/ 0 w 1103361"/>
                    <a:gd name="connsiteY8" fmla="*/ 551680 h 1168377"/>
                    <a:gd name="connsiteX0" fmla="*/ 1 w 1103361"/>
                    <a:gd name="connsiteY0" fmla="*/ 551680 h 1194801"/>
                    <a:gd name="connsiteX1" fmla="*/ 0 w 1103361"/>
                    <a:gd name="connsiteY1" fmla="*/ 551680 h 1194801"/>
                    <a:gd name="connsiteX2" fmla="*/ 161584 w 1103361"/>
                    <a:gd name="connsiteY2" fmla="*/ 161583 h 1194801"/>
                    <a:gd name="connsiteX3" fmla="*/ 551681 w 1103361"/>
                    <a:gd name="connsiteY3" fmla="*/ 0 h 1194801"/>
                    <a:gd name="connsiteX4" fmla="*/ 941778 w 1103361"/>
                    <a:gd name="connsiteY4" fmla="*/ 161584 h 1194801"/>
                    <a:gd name="connsiteX5" fmla="*/ 1103361 w 1103361"/>
                    <a:gd name="connsiteY5" fmla="*/ 551681 h 1194801"/>
                    <a:gd name="connsiteX6" fmla="*/ 941778 w 1103361"/>
                    <a:gd name="connsiteY6" fmla="*/ 941778 h 1194801"/>
                    <a:gd name="connsiteX7" fmla="*/ 643121 w 1103361"/>
                    <a:gd name="connsiteY7" fmla="*/ 1194801 h 1194801"/>
                    <a:gd name="connsiteX0" fmla="*/ 1 w 1103361"/>
                    <a:gd name="connsiteY0" fmla="*/ 551680 h 941778"/>
                    <a:gd name="connsiteX1" fmla="*/ 0 w 1103361"/>
                    <a:gd name="connsiteY1" fmla="*/ 551680 h 941778"/>
                    <a:gd name="connsiteX2" fmla="*/ 161584 w 1103361"/>
                    <a:gd name="connsiteY2" fmla="*/ 161583 h 941778"/>
                    <a:gd name="connsiteX3" fmla="*/ 551681 w 1103361"/>
                    <a:gd name="connsiteY3" fmla="*/ 0 h 941778"/>
                    <a:gd name="connsiteX4" fmla="*/ 941778 w 1103361"/>
                    <a:gd name="connsiteY4" fmla="*/ 161584 h 941778"/>
                    <a:gd name="connsiteX5" fmla="*/ 1103361 w 1103361"/>
                    <a:gd name="connsiteY5" fmla="*/ 551681 h 941778"/>
                    <a:gd name="connsiteX6" fmla="*/ 941778 w 1103361"/>
                    <a:gd name="connsiteY6" fmla="*/ 941778 h 941778"/>
                    <a:gd name="connsiteX0" fmla="*/ 1 w 1103361"/>
                    <a:gd name="connsiteY0" fmla="*/ 551680 h 551681"/>
                    <a:gd name="connsiteX1" fmla="*/ 0 w 1103361"/>
                    <a:gd name="connsiteY1" fmla="*/ 551680 h 551681"/>
                    <a:gd name="connsiteX2" fmla="*/ 161584 w 1103361"/>
                    <a:gd name="connsiteY2" fmla="*/ 161583 h 551681"/>
                    <a:gd name="connsiteX3" fmla="*/ 551681 w 1103361"/>
                    <a:gd name="connsiteY3" fmla="*/ 0 h 551681"/>
                    <a:gd name="connsiteX4" fmla="*/ 941778 w 1103361"/>
                    <a:gd name="connsiteY4" fmla="*/ 161584 h 551681"/>
                    <a:gd name="connsiteX5" fmla="*/ 1103361 w 1103361"/>
                    <a:gd name="connsiteY5" fmla="*/ 551681 h 551681"/>
                    <a:gd name="connsiteX0" fmla="*/ 1 w 941778"/>
                    <a:gd name="connsiteY0" fmla="*/ 551680 h 551680"/>
                    <a:gd name="connsiteX1" fmla="*/ 0 w 941778"/>
                    <a:gd name="connsiteY1" fmla="*/ 551680 h 551680"/>
                    <a:gd name="connsiteX2" fmla="*/ 161584 w 941778"/>
                    <a:gd name="connsiteY2" fmla="*/ 161583 h 551680"/>
                    <a:gd name="connsiteX3" fmla="*/ 551681 w 941778"/>
                    <a:gd name="connsiteY3" fmla="*/ 0 h 551680"/>
                    <a:gd name="connsiteX4" fmla="*/ 941778 w 941778"/>
                    <a:gd name="connsiteY4" fmla="*/ 161584 h 551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1778" h="551680">
                      <a:moveTo>
                        <a:pt x="1" y="551680"/>
                      </a:moveTo>
                      <a:lnTo>
                        <a:pt x="0" y="551680"/>
                      </a:lnTo>
                      <a:cubicBezTo>
                        <a:pt x="0" y="405365"/>
                        <a:pt x="58124" y="265043"/>
                        <a:pt x="161584" y="161583"/>
                      </a:cubicBezTo>
                      <a:cubicBezTo>
                        <a:pt x="265044" y="58123"/>
                        <a:pt x="405366" y="0"/>
                        <a:pt x="551681" y="0"/>
                      </a:cubicBezTo>
                      <a:cubicBezTo>
                        <a:pt x="697996" y="0"/>
                        <a:pt x="838318" y="58124"/>
                        <a:pt x="941778" y="161584"/>
                      </a:cubicBezTo>
                    </a:path>
                  </a:pathLst>
                </a:custGeom>
                <a:noFill/>
                <a:ln w="57150">
                  <a:solidFill>
                    <a:srgbClr val="A6A7A8"/>
                  </a:solidFill>
                </a:ln>
                <a:effectLst/>
              </p:spPr>
              <p:style>
                <a:lnRef idx="0">
                  <a:schemeClr val="accent3"/>
                </a:lnRef>
                <a:fillRef idx="1001">
                  <a:schemeClr val="lt1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 sz="3200" b="1" dirty="0">
                    <a:ln w="10160">
                      <a:noFill/>
                      <a:prstDash val="solid"/>
                    </a:ln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27" name="Łącznik prosty 26">
                <a:extLst>
                  <a:ext uri="{FF2B5EF4-FFF2-40B4-BE49-F238E27FC236}">
                    <a16:creationId xmlns:a16="http://schemas.microsoft.com/office/drawing/2014/main" id="{3C0E4B5A-E071-9C0D-F355-F90119F6D355}"/>
                  </a:ext>
                </a:extLst>
              </p:cNvPr>
              <p:cNvCxnSpPr/>
              <p:nvPr/>
            </p:nvCxnSpPr>
            <p:spPr>
              <a:xfrm rot="10800000">
                <a:off x="3288256" y="2724858"/>
                <a:ext cx="339818" cy="2963"/>
              </a:xfrm>
              <a:prstGeom prst="line">
                <a:avLst/>
              </a:prstGeom>
              <a:ln w="57150">
                <a:solidFill>
                  <a:srgbClr val="A6A7A8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upa 30">
            <a:extLst>
              <a:ext uri="{FF2B5EF4-FFF2-40B4-BE49-F238E27FC236}">
                <a16:creationId xmlns:a16="http://schemas.microsoft.com/office/drawing/2014/main" id="{B40C6EDC-A39B-62E7-6FEA-060B1E0AB782}"/>
              </a:ext>
            </a:extLst>
          </p:cNvPr>
          <p:cNvGrpSpPr/>
          <p:nvPr/>
        </p:nvGrpSpPr>
        <p:grpSpPr>
          <a:xfrm>
            <a:off x="5230047" y="2493974"/>
            <a:ext cx="1679641" cy="1023866"/>
            <a:chOff x="5119636" y="2119324"/>
            <a:chExt cx="1919234" cy="1169916"/>
          </a:xfrm>
        </p:grpSpPr>
        <p:grpSp>
          <p:nvGrpSpPr>
            <p:cNvPr id="33" name="Grupa 32">
              <a:extLst>
                <a:ext uri="{FF2B5EF4-FFF2-40B4-BE49-F238E27FC236}">
                  <a16:creationId xmlns:a16="http://schemas.microsoft.com/office/drawing/2014/main" id="{7CBF974E-DB74-FD40-04FA-D63CCCA986FF}"/>
                </a:ext>
              </a:extLst>
            </p:cNvPr>
            <p:cNvGrpSpPr/>
            <p:nvPr/>
          </p:nvGrpSpPr>
          <p:grpSpPr>
            <a:xfrm>
              <a:off x="5488840" y="2119324"/>
              <a:ext cx="1172904" cy="1169916"/>
              <a:chOff x="5488840" y="2159049"/>
              <a:chExt cx="1172904" cy="1169916"/>
            </a:xfrm>
          </p:grpSpPr>
          <p:sp>
            <p:nvSpPr>
              <p:cNvPr id="60" name="Elipsa 8">
                <a:extLst>
                  <a:ext uri="{FF2B5EF4-FFF2-40B4-BE49-F238E27FC236}">
                    <a16:creationId xmlns:a16="http://schemas.microsoft.com/office/drawing/2014/main" id="{DF13276C-40B2-A162-609E-897DA80189FE}"/>
                  </a:ext>
                </a:extLst>
              </p:cNvPr>
              <p:cNvSpPr/>
              <p:nvPr/>
            </p:nvSpPr>
            <p:spPr>
              <a:xfrm>
                <a:off x="5524070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D9DF2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61" name="Dowolny kształt 38">
                <a:extLst>
                  <a:ext uri="{FF2B5EF4-FFF2-40B4-BE49-F238E27FC236}">
                    <a16:creationId xmlns:a16="http://schemas.microsoft.com/office/drawing/2014/main" id="{B0E24890-6034-DE4F-835F-8D3E677602AF}"/>
                  </a:ext>
                </a:extLst>
              </p:cNvPr>
              <p:cNvSpPr/>
              <p:nvPr/>
            </p:nvSpPr>
            <p:spPr>
              <a:xfrm>
                <a:off x="5488840" y="2159049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2" name="Dowolny kształt 39">
                <a:extLst>
                  <a:ext uri="{FF2B5EF4-FFF2-40B4-BE49-F238E27FC236}">
                    <a16:creationId xmlns:a16="http://schemas.microsoft.com/office/drawing/2014/main" id="{C8964C52-C96C-7AE7-3444-567A8746E5DC}"/>
                  </a:ext>
                </a:extLst>
              </p:cNvPr>
              <p:cNvSpPr/>
              <p:nvPr/>
            </p:nvSpPr>
            <p:spPr>
              <a:xfrm rot="10800000">
                <a:off x="5660609" y="2742514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D9DF20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34" name="Łącznik prosty 33">
              <a:extLst>
                <a:ext uri="{FF2B5EF4-FFF2-40B4-BE49-F238E27FC236}">
                  <a16:creationId xmlns:a16="http://schemas.microsoft.com/office/drawing/2014/main" id="{8F2B50FE-81C2-633C-B8BD-B341581FA760}"/>
                </a:ext>
              </a:extLst>
            </p:cNvPr>
            <p:cNvCxnSpPr/>
            <p:nvPr/>
          </p:nvCxnSpPr>
          <p:spPr>
            <a:xfrm>
              <a:off x="6639958" y="2729828"/>
              <a:ext cx="398912" cy="8348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Łącznik prosty 58">
              <a:extLst>
                <a:ext uri="{FF2B5EF4-FFF2-40B4-BE49-F238E27FC236}">
                  <a16:creationId xmlns:a16="http://schemas.microsoft.com/office/drawing/2014/main" id="{57BCA6BD-EBB0-D8E4-04FA-0233577B75B8}"/>
                </a:ext>
              </a:extLst>
            </p:cNvPr>
            <p:cNvCxnSpPr/>
            <p:nvPr/>
          </p:nvCxnSpPr>
          <p:spPr>
            <a:xfrm rot="10800000" flipV="1">
              <a:off x="5119636" y="2732582"/>
              <a:ext cx="397253" cy="570"/>
            </a:xfrm>
            <a:prstGeom prst="line">
              <a:avLst/>
            </a:prstGeom>
            <a:ln w="57150">
              <a:solidFill>
                <a:srgbClr val="D9DF2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a 62">
            <a:extLst>
              <a:ext uri="{FF2B5EF4-FFF2-40B4-BE49-F238E27FC236}">
                <a16:creationId xmlns:a16="http://schemas.microsoft.com/office/drawing/2014/main" id="{EF467F20-F450-1AF4-7634-CC79B9C9DB83}"/>
              </a:ext>
            </a:extLst>
          </p:cNvPr>
          <p:cNvGrpSpPr/>
          <p:nvPr/>
        </p:nvGrpSpPr>
        <p:grpSpPr>
          <a:xfrm>
            <a:off x="9008532" y="2493974"/>
            <a:ext cx="1742454" cy="1023866"/>
            <a:chOff x="8764243" y="2119324"/>
            <a:chExt cx="1991006" cy="1169916"/>
          </a:xfrm>
        </p:grpSpPr>
        <p:grpSp>
          <p:nvGrpSpPr>
            <p:cNvPr id="64" name="Grupa 63">
              <a:extLst>
                <a:ext uri="{FF2B5EF4-FFF2-40B4-BE49-F238E27FC236}">
                  <a16:creationId xmlns:a16="http://schemas.microsoft.com/office/drawing/2014/main" id="{2062857E-EC59-A762-C519-C9A6E192FCA2}"/>
                </a:ext>
              </a:extLst>
            </p:cNvPr>
            <p:cNvGrpSpPr/>
            <p:nvPr/>
          </p:nvGrpSpPr>
          <p:grpSpPr>
            <a:xfrm>
              <a:off x="9133791" y="2119324"/>
              <a:ext cx="1172904" cy="1169916"/>
              <a:chOff x="9133791" y="2159047"/>
              <a:chExt cx="1172904" cy="1169916"/>
            </a:xfrm>
          </p:grpSpPr>
          <p:sp>
            <p:nvSpPr>
              <p:cNvPr id="67" name="Elipsa 6">
                <a:extLst>
                  <a:ext uri="{FF2B5EF4-FFF2-40B4-BE49-F238E27FC236}">
                    <a16:creationId xmlns:a16="http://schemas.microsoft.com/office/drawing/2014/main" id="{B3D8CFB0-9929-AD8C-02E3-7E6B0E5BDE90}"/>
                  </a:ext>
                </a:extLst>
              </p:cNvPr>
              <p:cNvSpPr/>
              <p:nvPr/>
            </p:nvSpPr>
            <p:spPr>
              <a:xfrm>
                <a:off x="9169008" y="2191521"/>
                <a:ext cx="1103360" cy="1103360"/>
              </a:xfrm>
              <a:prstGeom prst="ellipse">
                <a:avLst/>
              </a:prstGeom>
              <a:ln>
                <a:noFill/>
              </a:ln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FB3162"/>
                    </a:solidFill>
                    <a:latin typeface="Arial" pitchFamily="34" charset="0"/>
                    <a:cs typeface="Arial" pitchFamily="34" charset="0"/>
                  </a:rPr>
                  <a:t>5</a:t>
                </a:r>
              </a:p>
            </p:txBody>
          </p:sp>
          <p:sp>
            <p:nvSpPr>
              <p:cNvPr id="68" name="Dowolny kształt 34">
                <a:extLst>
                  <a:ext uri="{FF2B5EF4-FFF2-40B4-BE49-F238E27FC236}">
                    <a16:creationId xmlns:a16="http://schemas.microsoft.com/office/drawing/2014/main" id="{EE8C8FE6-7A10-0F6D-0354-2FDE6D2F8FB2}"/>
                  </a:ext>
                </a:extLst>
              </p:cNvPr>
              <p:cNvSpPr/>
              <p:nvPr/>
            </p:nvSpPr>
            <p:spPr>
              <a:xfrm>
                <a:off x="9133791" y="21590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Dowolny kształt 35">
                <a:extLst>
                  <a:ext uri="{FF2B5EF4-FFF2-40B4-BE49-F238E27FC236}">
                    <a16:creationId xmlns:a16="http://schemas.microsoft.com/office/drawing/2014/main" id="{202B5016-B28B-8B39-573E-0EF6E9A2762B}"/>
                  </a:ext>
                </a:extLst>
              </p:cNvPr>
              <p:cNvSpPr/>
              <p:nvPr/>
            </p:nvSpPr>
            <p:spPr>
              <a:xfrm rot="10800000">
                <a:off x="9305560" y="274251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FB3162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65" name="Łącznik prosty 64">
              <a:extLst>
                <a:ext uri="{FF2B5EF4-FFF2-40B4-BE49-F238E27FC236}">
                  <a16:creationId xmlns:a16="http://schemas.microsoft.com/office/drawing/2014/main" id="{71AE9252-EA31-D230-A248-E7EADBFD8514}"/>
                </a:ext>
              </a:extLst>
            </p:cNvPr>
            <p:cNvCxnSpPr/>
            <p:nvPr/>
          </p:nvCxnSpPr>
          <p:spPr>
            <a:xfrm>
              <a:off x="10279504" y="2729828"/>
              <a:ext cx="475745" cy="2754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y 65">
              <a:extLst>
                <a:ext uri="{FF2B5EF4-FFF2-40B4-BE49-F238E27FC236}">
                  <a16:creationId xmlns:a16="http://schemas.microsoft.com/office/drawing/2014/main" id="{014C5962-602D-8B9C-5490-2E70DB6F12EE}"/>
                </a:ext>
              </a:extLst>
            </p:cNvPr>
            <p:cNvCxnSpPr/>
            <p:nvPr/>
          </p:nvCxnSpPr>
          <p:spPr>
            <a:xfrm>
              <a:off x="8764243" y="2724386"/>
              <a:ext cx="398912" cy="8348"/>
            </a:xfrm>
            <a:prstGeom prst="line">
              <a:avLst/>
            </a:prstGeom>
            <a:ln w="57150">
              <a:solidFill>
                <a:srgbClr val="FB316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a 69">
            <a:extLst>
              <a:ext uri="{FF2B5EF4-FFF2-40B4-BE49-F238E27FC236}">
                <a16:creationId xmlns:a16="http://schemas.microsoft.com/office/drawing/2014/main" id="{AF3B4CD8-F304-474C-D66D-5B3C1DD3F607}"/>
              </a:ext>
            </a:extLst>
          </p:cNvPr>
          <p:cNvGrpSpPr/>
          <p:nvPr/>
        </p:nvGrpSpPr>
        <p:grpSpPr>
          <a:xfrm>
            <a:off x="7133386" y="2493974"/>
            <a:ext cx="1573381" cy="1023866"/>
            <a:chOff x="7064830" y="2119324"/>
            <a:chExt cx="1797816" cy="1169916"/>
          </a:xfrm>
        </p:grpSpPr>
        <p:grpSp>
          <p:nvGrpSpPr>
            <p:cNvPr id="71" name="Grupa 70">
              <a:extLst>
                <a:ext uri="{FF2B5EF4-FFF2-40B4-BE49-F238E27FC236}">
                  <a16:creationId xmlns:a16="http://schemas.microsoft.com/office/drawing/2014/main" id="{390AB3B7-C0E2-8C0A-7979-8F592A9234AE}"/>
                </a:ext>
              </a:extLst>
            </p:cNvPr>
            <p:cNvGrpSpPr/>
            <p:nvPr/>
          </p:nvGrpSpPr>
          <p:grpSpPr>
            <a:xfrm>
              <a:off x="7369644" y="2119324"/>
              <a:ext cx="1172904" cy="1169916"/>
              <a:chOff x="7369644" y="2163382"/>
              <a:chExt cx="1172904" cy="1169916"/>
            </a:xfrm>
          </p:grpSpPr>
          <p:sp>
            <p:nvSpPr>
              <p:cNvPr id="77" name="Elipsa 9">
                <a:extLst>
                  <a:ext uri="{FF2B5EF4-FFF2-40B4-BE49-F238E27FC236}">
                    <a16:creationId xmlns:a16="http://schemas.microsoft.com/office/drawing/2014/main" id="{91AC20F1-B278-DD1D-B34C-8E70722BD0CE}"/>
                  </a:ext>
                </a:extLst>
              </p:cNvPr>
              <p:cNvSpPr/>
              <p:nvPr/>
            </p:nvSpPr>
            <p:spPr>
              <a:xfrm>
                <a:off x="7407046" y="2191521"/>
                <a:ext cx="1103360" cy="1103360"/>
              </a:xfrm>
              <a:prstGeom prst="ellipse">
                <a:avLst/>
              </a:prstGeom>
              <a:ln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l-PL" sz="3200" b="1" dirty="0">
                    <a:ln w="10160">
                      <a:noFill/>
                      <a:prstDash val="solid"/>
                    </a:ln>
                    <a:solidFill>
                      <a:srgbClr val="6DCFF6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  <p:sp>
            <p:nvSpPr>
              <p:cNvPr id="80" name="Dowolny kształt 40">
                <a:extLst>
                  <a:ext uri="{FF2B5EF4-FFF2-40B4-BE49-F238E27FC236}">
                    <a16:creationId xmlns:a16="http://schemas.microsoft.com/office/drawing/2014/main" id="{48E3EBE9-9201-C76C-9884-D1F9AFC64DFC}"/>
                  </a:ext>
                </a:extLst>
              </p:cNvPr>
              <p:cNvSpPr/>
              <p:nvPr/>
            </p:nvSpPr>
            <p:spPr>
              <a:xfrm>
                <a:off x="7369644" y="2163382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Dowolny kształt 41">
                <a:extLst>
                  <a:ext uri="{FF2B5EF4-FFF2-40B4-BE49-F238E27FC236}">
                    <a16:creationId xmlns:a16="http://schemas.microsoft.com/office/drawing/2014/main" id="{1AAEBD18-2EC5-0BED-2FD9-0E9DC30DE91F}"/>
                  </a:ext>
                </a:extLst>
              </p:cNvPr>
              <p:cNvSpPr/>
              <p:nvPr/>
            </p:nvSpPr>
            <p:spPr>
              <a:xfrm rot="10800000">
                <a:off x="7541413" y="2746847"/>
                <a:ext cx="1001135" cy="586451"/>
              </a:xfrm>
              <a:custGeom>
                <a:avLst/>
                <a:gdLst>
                  <a:gd name="connsiteX0" fmla="*/ 0 w 1103360"/>
                  <a:gd name="connsiteY0" fmla="*/ 551680 h 1103360"/>
                  <a:gd name="connsiteX1" fmla="*/ 161584 w 1103360"/>
                  <a:gd name="connsiteY1" fmla="*/ 161583 h 1103360"/>
                  <a:gd name="connsiteX2" fmla="*/ 551681 w 1103360"/>
                  <a:gd name="connsiteY2" fmla="*/ 0 h 1103360"/>
                  <a:gd name="connsiteX3" fmla="*/ 941778 w 1103360"/>
                  <a:gd name="connsiteY3" fmla="*/ 161584 h 1103360"/>
                  <a:gd name="connsiteX4" fmla="*/ 1103361 w 1103360"/>
                  <a:gd name="connsiteY4" fmla="*/ 551681 h 1103360"/>
                  <a:gd name="connsiteX5" fmla="*/ 941778 w 1103360"/>
                  <a:gd name="connsiteY5" fmla="*/ 941778 h 1103360"/>
                  <a:gd name="connsiteX6" fmla="*/ 551681 w 1103360"/>
                  <a:gd name="connsiteY6" fmla="*/ 1103361 h 1103360"/>
                  <a:gd name="connsiteX7" fmla="*/ 161584 w 1103360"/>
                  <a:gd name="connsiteY7" fmla="*/ 941777 h 1103360"/>
                  <a:gd name="connsiteX8" fmla="*/ 1 w 1103360"/>
                  <a:gd name="connsiteY8" fmla="*/ 551680 h 1103360"/>
                  <a:gd name="connsiteX9" fmla="*/ 0 w 1103360"/>
                  <a:gd name="connsiteY9" fmla="*/ 551680 h 1103360"/>
                  <a:gd name="connsiteX0" fmla="*/ 0 w 1103361"/>
                  <a:gd name="connsiteY0" fmla="*/ 551680 h 1168377"/>
                  <a:gd name="connsiteX1" fmla="*/ 161584 w 1103361"/>
                  <a:gd name="connsiteY1" fmla="*/ 161583 h 1168377"/>
                  <a:gd name="connsiteX2" fmla="*/ 551681 w 1103361"/>
                  <a:gd name="connsiteY2" fmla="*/ 0 h 1168377"/>
                  <a:gd name="connsiteX3" fmla="*/ 941778 w 1103361"/>
                  <a:gd name="connsiteY3" fmla="*/ 161584 h 1168377"/>
                  <a:gd name="connsiteX4" fmla="*/ 1103361 w 1103361"/>
                  <a:gd name="connsiteY4" fmla="*/ 551681 h 1168377"/>
                  <a:gd name="connsiteX5" fmla="*/ 941778 w 1103361"/>
                  <a:gd name="connsiteY5" fmla="*/ 941778 h 1168377"/>
                  <a:gd name="connsiteX6" fmla="*/ 551681 w 1103361"/>
                  <a:gd name="connsiteY6" fmla="*/ 1103361 h 1168377"/>
                  <a:gd name="connsiteX7" fmla="*/ 1 w 1103361"/>
                  <a:gd name="connsiteY7" fmla="*/ 551680 h 1168377"/>
                  <a:gd name="connsiteX8" fmla="*/ 0 w 1103361"/>
                  <a:gd name="connsiteY8" fmla="*/ 551680 h 1168377"/>
                  <a:gd name="connsiteX0" fmla="*/ 1 w 1103361"/>
                  <a:gd name="connsiteY0" fmla="*/ 551680 h 1194801"/>
                  <a:gd name="connsiteX1" fmla="*/ 0 w 1103361"/>
                  <a:gd name="connsiteY1" fmla="*/ 551680 h 1194801"/>
                  <a:gd name="connsiteX2" fmla="*/ 161584 w 1103361"/>
                  <a:gd name="connsiteY2" fmla="*/ 161583 h 1194801"/>
                  <a:gd name="connsiteX3" fmla="*/ 551681 w 1103361"/>
                  <a:gd name="connsiteY3" fmla="*/ 0 h 1194801"/>
                  <a:gd name="connsiteX4" fmla="*/ 941778 w 1103361"/>
                  <a:gd name="connsiteY4" fmla="*/ 161584 h 1194801"/>
                  <a:gd name="connsiteX5" fmla="*/ 1103361 w 1103361"/>
                  <a:gd name="connsiteY5" fmla="*/ 551681 h 1194801"/>
                  <a:gd name="connsiteX6" fmla="*/ 941778 w 1103361"/>
                  <a:gd name="connsiteY6" fmla="*/ 941778 h 1194801"/>
                  <a:gd name="connsiteX7" fmla="*/ 643121 w 1103361"/>
                  <a:gd name="connsiteY7" fmla="*/ 1194801 h 1194801"/>
                  <a:gd name="connsiteX0" fmla="*/ 1 w 1103361"/>
                  <a:gd name="connsiteY0" fmla="*/ 551680 h 941778"/>
                  <a:gd name="connsiteX1" fmla="*/ 0 w 1103361"/>
                  <a:gd name="connsiteY1" fmla="*/ 551680 h 941778"/>
                  <a:gd name="connsiteX2" fmla="*/ 161584 w 1103361"/>
                  <a:gd name="connsiteY2" fmla="*/ 161583 h 941778"/>
                  <a:gd name="connsiteX3" fmla="*/ 551681 w 1103361"/>
                  <a:gd name="connsiteY3" fmla="*/ 0 h 941778"/>
                  <a:gd name="connsiteX4" fmla="*/ 941778 w 1103361"/>
                  <a:gd name="connsiteY4" fmla="*/ 161584 h 941778"/>
                  <a:gd name="connsiteX5" fmla="*/ 1103361 w 1103361"/>
                  <a:gd name="connsiteY5" fmla="*/ 551681 h 941778"/>
                  <a:gd name="connsiteX6" fmla="*/ 941778 w 1103361"/>
                  <a:gd name="connsiteY6" fmla="*/ 941778 h 941778"/>
                  <a:gd name="connsiteX0" fmla="*/ 1 w 1103361"/>
                  <a:gd name="connsiteY0" fmla="*/ 551680 h 551681"/>
                  <a:gd name="connsiteX1" fmla="*/ 0 w 1103361"/>
                  <a:gd name="connsiteY1" fmla="*/ 551680 h 551681"/>
                  <a:gd name="connsiteX2" fmla="*/ 161584 w 1103361"/>
                  <a:gd name="connsiteY2" fmla="*/ 161583 h 551681"/>
                  <a:gd name="connsiteX3" fmla="*/ 551681 w 1103361"/>
                  <a:gd name="connsiteY3" fmla="*/ 0 h 551681"/>
                  <a:gd name="connsiteX4" fmla="*/ 941778 w 1103361"/>
                  <a:gd name="connsiteY4" fmla="*/ 161584 h 551681"/>
                  <a:gd name="connsiteX5" fmla="*/ 1103361 w 1103361"/>
                  <a:gd name="connsiteY5" fmla="*/ 551681 h 551681"/>
                  <a:gd name="connsiteX0" fmla="*/ 1 w 941778"/>
                  <a:gd name="connsiteY0" fmla="*/ 551680 h 551680"/>
                  <a:gd name="connsiteX1" fmla="*/ 0 w 941778"/>
                  <a:gd name="connsiteY1" fmla="*/ 551680 h 551680"/>
                  <a:gd name="connsiteX2" fmla="*/ 161584 w 941778"/>
                  <a:gd name="connsiteY2" fmla="*/ 161583 h 551680"/>
                  <a:gd name="connsiteX3" fmla="*/ 551681 w 941778"/>
                  <a:gd name="connsiteY3" fmla="*/ 0 h 551680"/>
                  <a:gd name="connsiteX4" fmla="*/ 941778 w 941778"/>
                  <a:gd name="connsiteY4" fmla="*/ 161584 h 55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778" h="551680">
                    <a:moveTo>
                      <a:pt x="1" y="551680"/>
                    </a:moveTo>
                    <a:lnTo>
                      <a:pt x="0" y="551680"/>
                    </a:lnTo>
                    <a:cubicBezTo>
                      <a:pt x="0" y="405365"/>
                      <a:pt x="58124" y="265043"/>
                      <a:pt x="161584" y="161583"/>
                    </a:cubicBezTo>
                    <a:cubicBezTo>
                      <a:pt x="265044" y="58123"/>
                      <a:pt x="405366" y="0"/>
                      <a:pt x="551681" y="0"/>
                    </a:cubicBezTo>
                    <a:cubicBezTo>
                      <a:pt x="697996" y="0"/>
                      <a:pt x="838318" y="58124"/>
                      <a:pt x="941778" y="161584"/>
                    </a:cubicBezTo>
                  </a:path>
                </a:pathLst>
              </a:custGeom>
              <a:noFill/>
              <a:ln w="57150">
                <a:solidFill>
                  <a:srgbClr val="6DCFF6"/>
                </a:solidFill>
              </a:ln>
              <a:effectLst/>
            </p:spPr>
            <p:style>
              <a:lnRef idx="0">
                <a:schemeClr val="accent3"/>
              </a:lnRef>
              <a:fillRef idx="1001">
                <a:schemeClr val="lt1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3200" b="1" dirty="0">
                  <a:ln w="10160">
                    <a:noFill/>
                    <a:prstDash val="solid"/>
                  </a:ln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75" name="Łącznik prosty 74">
              <a:extLst>
                <a:ext uri="{FF2B5EF4-FFF2-40B4-BE49-F238E27FC236}">
                  <a16:creationId xmlns:a16="http://schemas.microsoft.com/office/drawing/2014/main" id="{2F84C6FA-C9C2-FB60-7F74-721C9110A7E1}"/>
                </a:ext>
              </a:extLst>
            </p:cNvPr>
            <p:cNvCxnSpPr/>
            <p:nvPr/>
          </p:nvCxnSpPr>
          <p:spPr>
            <a:xfrm>
              <a:off x="8515938" y="2729828"/>
              <a:ext cx="346708" cy="8348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y 75">
              <a:extLst>
                <a:ext uri="{FF2B5EF4-FFF2-40B4-BE49-F238E27FC236}">
                  <a16:creationId xmlns:a16="http://schemas.microsoft.com/office/drawing/2014/main" id="{FB195743-56CE-141A-5582-1E77218B44AF}"/>
                </a:ext>
              </a:extLst>
            </p:cNvPr>
            <p:cNvCxnSpPr/>
            <p:nvPr/>
          </p:nvCxnSpPr>
          <p:spPr>
            <a:xfrm flipV="1">
              <a:off x="7064830" y="2726353"/>
              <a:ext cx="334053" cy="3236"/>
            </a:xfrm>
            <a:prstGeom prst="line">
              <a:avLst/>
            </a:prstGeom>
            <a:ln w="57150">
              <a:solidFill>
                <a:srgbClr val="6DCFF6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Łącznik prosty 82">
            <a:extLst>
              <a:ext uri="{FF2B5EF4-FFF2-40B4-BE49-F238E27FC236}">
                <a16:creationId xmlns:a16="http://schemas.microsoft.com/office/drawing/2014/main" id="{B3E29F1C-6E7E-D082-4250-9D16DF025EC9}"/>
              </a:ext>
            </a:extLst>
          </p:cNvPr>
          <p:cNvCxnSpPr/>
          <p:nvPr/>
        </p:nvCxnSpPr>
        <p:spPr>
          <a:xfrm rot="16200000" flipH="1">
            <a:off x="2580846" y="3689223"/>
            <a:ext cx="1314450" cy="9525"/>
          </a:xfrm>
          <a:prstGeom prst="line">
            <a:avLst/>
          </a:prstGeom>
          <a:ln w="38100" cap="rnd">
            <a:solidFill>
              <a:srgbClr val="535459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y 86">
            <a:extLst>
              <a:ext uri="{FF2B5EF4-FFF2-40B4-BE49-F238E27FC236}">
                <a16:creationId xmlns:a16="http://schemas.microsoft.com/office/drawing/2014/main" id="{C1724C1F-CC25-09A9-925D-50FB36D61D7B}"/>
              </a:ext>
            </a:extLst>
          </p:cNvPr>
          <p:cNvCxnSpPr/>
          <p:nvPr/>
        </p:nvCxnSpPr>
        <p:spPr>
          <a:xfrm rot="16200000" flipH="1">
            <a:off x="4441277" y="3703600"/>
            <a:ext cx="1314450" cy="9525"/>
          </a:xfrm>
          <a:prstGeom prst="line">
            <a:avLst/>
          </a:prstGeom>
          <a:ln w="38100" cap="rnd">
            <a:solidFill>
              <a:srgbClr val="A6A7A8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y 87">
            <a:extLst>
              <a:ext uri="{FF2B5EF4-FFF2-40B4-BE49-F238E27FC236}">
                <a16:creationId xmlns:a16="http://schemas.microsoft.com/office/drawing/2014/main" id="{67E7160E-1170-5C8B-C5D4-4961C6F1A0FC}"/>
              </a:ext>
            </a:extLst>
          </p:cNvPr>
          <p:cNvCxnSpPr/>
          <p:nvPr/>
        </p:nvCxnSpPr>
        <p:spPr>
          <a:xfrm rot="16200000" flipH="1">
            <a:off x="6379346" y="3700724"/>
            <a:ext cx="1314450" cy="9525"/>
          </a:xfrm>
          <a:prstGeom prst="line">
            <a:avLst/>
          </a:prstGeom>
          <a:ln w="38100" cap="rnd">
            <a:solidFill>
              <a:srgbClr val="D9DF20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Łącznik prosty 90">
            <a:extLst>
              <a:ext uri="{FF2B5EF4-FFF2-40B4-BE49-F238E27FC236}">
                <a16:creationId xmlns:a16="http://schemas.microsoft.com/office/drawing/2014/main" id="{0B4935EB-3AE1-8E9C-D66B-DD9CE4DC6601}"/>
              </a:ext>
            </a:extLst>
          </p:cNvPr>
          <p:cNvCxnSpPr/>
          <p:nvPr/>
        </p:nvCxnSpPr>
        <p:spPr>
          <a:xfrm rot="16200000" flipH="1">
            <a:off x="8218256" y="3683471"/>
            <a:ext cx="1314450" cy="9525"/>
          </a:xfrm>
          <a:prstGeom prst="line">
            <a:avLst/>
          </a:prstGeom>
          <a:ln w="38100" cap="rnd">
            <a:solidFill>
              <a:srgbClr val="6DCFF6"/>
            </a:solidFill>
            <a:round/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 Box 15">
            <a:extLst>
              <a:ext uri="{FF2B5EF4-FFF2-40B4-BE49-F238E27FC236}">
                <a16:creationId xmlns:a16="http://schemas.microsoft.com/office/drawing/2014/main" id="{02BAD9B2-2F10-5A80-EE94-06AC6426E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468" y="3646489"/>
            <a:ext cx="193231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b="1" dirty="0">
                <a:ea typeface="+mj-ea"/>
                <a:cs typeface="Arial" pitchFamily="34" charset="0"/>
              </a:rPr>
              <a:t>Platformy </a:t>
            </a:r>
            <a:br>
              <a:rPr lang="pl-PL" altLang="en-US" sz="1400" b="1" dirty="0">
                <a:ea typeface="+mj-ea"/>
                <a:cs typeface="Arial" pitchFamily="34" charset="0"/>
              </a:rPr>
            </a:br>
            <a:r>
              <a:rPr lang="pl-PL" altLang="en-US" sz="1400" b="1" dirty="0">
                <a:ea typeface="+mj-ea"/>
                <a:cs typeface="Arial" pitchFamily="34" charset="0"/>
              </a:rPr>
              <a:t>robocze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Systemowe bariery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krawędziowe,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rusztowania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fasadowe/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przejezdne</a:t>
            </a:r>
            <a:r>
              <a:rPr lang="en-GB" altLang="en-US" sz="1400" dirty="0">
                <a:ea typeface="+mj-ea"/>
                <a:cs typeface="Arial" pitchFamily="34" charset="0"/>
              </a:rPr>
              <a:t>, </a:t>
            </a:r>
            <a:br>
              <a:rPr lang="pl-PL" altLang="en-US" sz="1400" dirty="0">
                <a:ea typeface="+mj-ea"/>
                <a:cs typeface="Arial" pitchFamily="34" charset="0"/>
              </a:rPr>
            </a:br>
            <a:r>
              <a:rPr lang="pl-PL" altLang="en-US" sz="1400" dirty="0">
                <a:ea typeface="+mj-ea"/>
                <a:cs typeface="Arial" pitchFamily="34" charset="0"/>
              </a:rPr>
              <a:t>podnośniki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pl-PL" altLang="en-US" sz="1400" dirty="0">
                <a:ea typeface="+mj-ea"/>
                <a:cs typeface="Arial" pitchFamily="34" charset="0"/>
              </a:rPr>
              <a:t>koszowe/nożycowe</a:t>
            </a:r>
            <a:endParaRPr lang="en-GB" altLang="en-US" sz="1400" dirty="0">
              <a:ea typeface="+mj-ea"/>
              <a:cs typeface="Arial" pitchFamily="34" charset="0"/>
            </a:endParaRPr>
          </a:p>
        </p:txBody>
      </p:sp>
      <p:sp>
        <p:nvSpPr>
          <p:cNvPr id="94" name="Text Box 15">
            <a:extLst>
              <a:ext uri="{FF2B5EF4-FFF2-40B4-BE49-F238E27FC236}">
                <a16:creationId xmlns:a16="http://schemas.microsoft.com/office/drawing/2014/main" id="{177F92DA-F91B-4C30-627F-4D27F7B9D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9411" y="3650771"/>
            <a:ext cx="1794295" cy="188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Praca </a:t>
            </a:r>
            <a:br>
              <a:rPr lang="pl-PL" altLang="en-US" sz="1400" b="1" dirty="0">
                <a:cs typeface="Arial" pitchFamily="34" charset="0"/>
              </a:rPr>
            </a:br>
            <a:r>
              <a:rPr lang="pl-PL" altLang="en-US" sz="1400" b="1" dirty="0">
                <a:cs typeface="Arial" pitchFamily="34" charset="0"/>
              </a:rPr>
              <a:t>w ograniczeniu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i ograniczonej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długości lina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pozioma lina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kotwicząca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(„linka życia”)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5" name="Text Box 15">
            <a:extLst>
              <a:ext uri="{FF2B5EF4-FFF2-40B4-BE49-F238E27FC236}">
                <a16:creationId xmlns:a16="http://schemas.microsoft.com/office/drawing/2014/main" id="{57AFF96F-8F79-167B-72F3-980291B32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282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ZAPOBIEGANIE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97" name="Text Box 15">
            <a:extLst>
              <a:ext uri="{FF2B5EF4-FFF2-40B4-BE49-F238E27FC236}">
                <a16:creationId xmlns:a16="http://schemas.microsoft.com/office/drawing/2014/main" id="{ACBD5D1C-E1FE-79B6-FA25-578077E68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155" y="3646488"/>
            <a:ext cx="18287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Powstrzymanie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b="1" dirty="0">
                <a:cs typeface="Arial" pitchFamily="34" charset="0"/>
              </a:rPr>
              <a:t>spadania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Szelki BHP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amortyzator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+ linka,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system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 samohamowny</a:t>
            </a:r>
            <a:r>
              <a:rPr lang="en-GB" altLang="en-US" sz="1400" dirty="0">
                <a:cs typeface="Arial" pitchFamily="34" charset="0"/>
              </a:rPr>
              <a:t>,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dostęp linowy</a:t>
            </a:r>
            <a:endParaRPr lang="en-GB" altLang="en-US" sz="1400" dirty="0">
              <a:cs typeface="Arial" pitchFamily="34" charset="0"/>
            </a:endParaRPr>
          </a:p>
        </p:txBody>
      </p:sp>
      <p:sp>
        <p:nvSpPr>
          <p:cNvPr id="99" name="Text Box 15">
            <a:extLst>
              <a:ext uri="{FF2B5EF4-FFF2-40B4-BE49-F238E27FC236}">
                <a16:creationId xmlns:a16="http://schemas.microsoft.com/office/drawing/2014/main" id="{8910F6AA-40CF-5A05-C546-E749DD8E1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3359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sz="1400" dirty="0">
                <a:cs typeface="Arial" pitchFamily="34" charset="0"/>
              </a:rPr>
              <a:t>Drabina</a:t>
            </a:r>
            <a:r>
              <a:rPr lang="pl-PL" altLang="en-US" sz="1400" dirty="0">
                <a:cs typeface="Arial" pitchFamily="34" charset="0"/>
              </a:rPr>
              <a:t>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</a:t>
            </a:r>
            <a:r>
              <a:rPr lang="pl-PL" sz="1400" dirty="0">
                <a:cs typeface="Arial" pitchFamily="34" charset="0"/>
              </a:rPr>
              <a:t>odest-taboret,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s</a:t>
            </a:r>
            <a:r>
              <a:rPr lang="pl-PL" sz="1400" dirty="0">
                <a:cs typeface="Arial" pitchFamily="34" charset="0"/>
              </a:rPr>
              <a:t>zczudła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2" name="Text Box 15">
            <a:extLst>
              <a:ext uri="{FF2B5EF4-FFF2-40B4-BE49-F238E27FC236}">
                <a16:creationId xmlns:a16="http://schemas.microsoft.com/office/drawing/2014/main" id="{07A2DE2F-0967-AC87-4A32-C5DF51B6A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623" y="3812521"/>
            <a:ext cx="157000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400" dirty="0">
                <a:cs typeface="Arial" pitchFamily="34" charset="0"/>
              </a:rPr>
              <a:t>Siatki BHP,</a:t>
            </a:r>
            <a:r>
              <a:rPr lang="en-GB" altLang="en-US" sz="1400" dirty="0">
                <a:cs typeface="Arial" pitchFamily="34" charset="0"/>
              </a:rPr>
              <a:t> 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poduszki</a:t>
            </a:r>
            <a:br>
              <a:rPr lang="pl-PL" altLang="en-US" sz="1400" dirty="0">
                <a:cs typeface="Arial" pitchFamily="34" charset="0"/>
              </a:rPr>
            </a:br>
            <a:r>
              <a:rPr lang="pl-PL" altLang="en-US" sz="1400" dirty="0">
                <a:cs typeface="Arial" pitchFamily="34" charset="0"/>
              </a:rPr>
              <a:t>powietrzne</a:t>
            </a:r>
            <a:r>
              <a:rPr lang="en-GB" altLang="en-US" sz="1400" dirty="0">
                <a:cs typeface="Arial" pitchFamily="34" charset="0"/>
              </a:rPr>
              <a:t> </a:t>
            </a:r>
          </a:p>
        </p:txBody>
      </p:sp>
      <p:sp>
        <p:nvSpPr>
          <p:cNvPr id="108" name="Text Box 15">
            <a:extLst>
              <a:ext uri="{FF2B5EF4-FFF2-40B4-BE49-F238E27FC236}">
                <a16:creationId xmlns:a16="http://schemas.microsoft.com/office/drawing/2014/main" id="{06FE625C-DA81-0264-5B41-99ACEDF1E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1275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MINIMALIZOWANIE</a:t>
            </a:r>
            <a:endParaRPr lang="en-GB" altLang="en-US" sz="1200" dirty="0">
              <a:cs typeface="Arial" pitchFamily="34" charset="0"/>
            </a:endParaRPr>
          </a:p>
        </p:txBody>
      </p:sp>
      <p:pic>
        <p:nvPicPr>
          <p:cNvPr id="109" name="Obraz 108" descr="osobiste.png">
            <a:extLst>
              <a:ext uri="{FF2B5EF4-FFF2-40B4-BE49-F238E27FC236}">
                <a16:creationId xmlns:a16="http://schemas.microsoft.com/office/drawing/2014/main" id="{43973555-4214-6A7E-47BA-3372850156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224" y="4481072"/>
            <a:ext cx="211734" cy="350859"/>
          </a:xfrm>
          <a:prstGeom prst="rect">
            <a:avLst/>
          </a:prstGeom>
        </p:spPr>
      </p:pic>
      <p:pic>
        <p:nvPicPr>
          <p:cNvPr id="110" name="Obraz 109" descr="zbiorowe.png">
            <a:extLst>
              <a:ext uri="{FF2B5EF4-FFF2-40B4-BE49-F238E27FC236}">
                <a16:creationId xmlns:a16="http://schemas.microsoft.com/office/drawing/2014/main" id="{DA160CA2-64C2-6521-B12E-2C7A3D8082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6486" y="4481072"/>
            <a:ext cx="517990" cy="350859"/>
          </a:xfrm>
          <a:prstGeom prst="rect">
            <a:avLst/>
          </a:prstGeom>
        </p:spPr>
      </p:pic>
      <p:pic>
        <p:nvPicPr>
          <p:cNvPr id="111" name="Obraz 110" descr="zbiorowe.png">
            <a:extLst>
              <a:ext uri="{FF2B5EF4-FFF2-40B4-BE49-F238E27FC236}">
                <a16:creationId xmlns:a16="http://schemas.microsoft.com/office/drawing/2014/main" id="{F8645AD5-E00C-C029-1079-1B97310445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161" y="4481072"/>
            <a:ext cx="517990" cy="350859"/>
          </a:xfrm>
          <a:prstGeom prst="rect">
            <a:avLst/>
          </a:prstGeom>
        </p:spPr>
      </p:pic>
      <p:pic>
        <p:nvPicPr>
          <p:cNvPr id="112" name="Obraz 111" descr="osobiste.png">
            <a:extLst>
              <a:ext uri="{FF2B5EF4-FFF2-40B4-BE49-F238E27FC236}">
                <a16:creationId xmlns:a16="http://schemas.microsoft.com/office/drawing/2014/main" id="{3D7142B0-BA4E-D45C-4D97-80B7443FDB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24" y="4481072"/>
            <a:ext cx="211734" cy="350859"/>
          </a:xfrm>
          <a:prstGeom prst="rect">
            <a:avLst/>
          </a:prstGeom>
        </p:spPr>
      </p:pic>
      <p:sp>
        <p:nvSpPr>
          <p:cNvPr id="114" name="Text Box 15">
            <a:extLst>
              <a:ext uri="{FF2B5EF4-FFF2-40B4-BE49-F238E27FC236}">
                <a16:creationId xmlns:a16="http://schemas.microsoft.com/office/drawing/2014/main" id="{FEB96FD3-3AB5-2D33-C6AC-ADFAB1D96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7353" y="2182128"/>
            <a:ext cx="15700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pl-PL" altLang="en-US" sz="1200" dirty="0">
                <a:cs typeface="Arial" pitchFamily="34" charset="0"/>
              </a:rPr>
              <a:t>OSTATECZNOŚĆ</a:t>
            </a:r>
            <a:endParaRPr lang="en-GB" altLang="en-US" sz="1200" dirty="0">
              <a:cs typeface="Arial" pitchFamily="34" charset="0"/>
            </a:endParaRPr>
          </a:p>
        </p:txBody>
      </p:sp>
      <p:sp>
        <p:nvSpPr>
          <p:cNvPr id="115" name="Text Box 26">
            <a:extLst>
              <a:ext uri="{FF2B5EF4-FFF2-40B4-BE49-F238E27FC236}">
                <a16:creationId xmlns:a16="http://schemas.microsoft.com/office/drawing/2014/main" id="{2574E5EB-B4FC-E3EA-874E-DD321294D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1486920"/>
            <a:ext cx="11542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pl-PL" altLang="en-US" sz="1600" u="sng" dirty="0">
                <a:uFill>
                  <a:solidFill>
                    <a:srgbClr val="6DCFF6"/>
                  </a:solidFill>
                </a:uFill>
                <a:ea typeface="+mj-ea"/>
                <a:cs typeface="Arial" pitchFamily="34" charset="0"/>
              </a:rPr>
              <a:t>UNIKAJ</a:t>
            </a:r>
            <a:r>
              <a:rPr lang="pl-PL" altLang="en-US" sz="1600" dirty="0">
                <a:ea typeface="+mj-ea"/>
                <a:cs typeface="Arial" pitchFamily="34" charset="0"/>
              </a:rPr>
              <a:t> → </a:t>
            </a:r>
            <a:r>
              <a:rPr lang="pl-PL" altLang="en-US" sz="1600" u="sng" dirty="0">
                <a:uFill>
                  <a:solidFill>
                    <a:srgbClr val="D9DF20"/>
                  </a:solidFill>
                </a:uFill>
                <a:ea typeface="+mj-ea"/>
                <a:cs typeface="Arial" pitchFamily="34" charset="0"/>
              </a:rPr>
              <a:t>ZAPOBIEGAJ ( Upadki ) </a:t>
            </a:r>
            <a:r>
              <a:rPr lang="pl-PL" altLang="en-US" sz="1600" dirty="0">
                <a:ea typeface="+mj-ea"/>
                <a:cs typeface="Arial" pitchFamily="34" charset="0"/>
              </a:rPr>
              <a:t>→ </a:t>
            </a:r>
            <a:r>
              <a:rPr lang="pl-PL" altLang="en-US" sz="1600" u="sng" dirty="0">
                <a:uFill>
                  <a:solidFill>
                    <a:srgbClr val="FB3162"/>
                  </a:solidFill>
                </a:uFill>
                <a:ea typeface="+mj-ea"/>
                <a:cs typeface="Arial" pitchFamily="34" charset="0"/>
              </a:rPr>
              <a:t>MINIMALIZUJ ( Odległość i Konsekwencje )</a:t>
            </a:r>
            <a:endParaRPr lang="en-GB" altLang="en-US" sz="1600" u="sng" dirty="0">
              <a:solidFill>
                <a:schemeClr val="bg1"/>
              </a:solidFill>
              <a:uFill>
                <a:solidFill>
                  <a:srgbClr val="FB3162"/>
                </a:solidFill>
              </a:u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628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1">
            <a:extLst>
              <a:ext uri="{FF2B5EF4-FFF2-40B4-BE49-F238E27FC236}">
                <a16:creationId xmlns:a16="http://schemas.microsoft.com/office/drawing/2014/main" id="{1DF58D20-F231-869B-E2C8-D0CA27998D6D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E24C976C-0AD7-EA75-5E82-2C94B1FE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507899"/>
            <a:ext cx="115421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Zabezpieczenie krawędzi przy pracach na wysokości musi być wykonane w wysokim standardzie</a:t>
            </a:r>
            <a:r>
              <a:rPr lang="en-US" altLang="en-US" sz="1600" dirty="0">
                <a:cs typeface="Arial" pitchFamily="34" charset="0"/>
              </a:rPr>
              <a:t>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Na rynku mamy do wyboru wiele rozwiązań systemowych zabezpieczenia krawędzi.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CEE5F28-7955-4F77-9F0D-C2948A5A2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14" y="1066620"/>
            <a:ext cx="3600156" cy="199662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17D5152-C783-4CBC-BBE4-62D5A6A9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6676" y="3148490"/>
            <a:ext cx="3074273" cy="222408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DEB6AF4-FBB4-4AAC-B4B8-A6EADCBBB5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70" y="1129100"/>
            <a:ext cx="3600156" cy="4134030"/>
          </a:xfrm>
          <a:prstGeom prst="rect">
            <a:avLst/>
          </a:prstGeom>
        </p:spPr>
      </p:pic>
      <p:pic>
        <p:nvPicPr>
          <p:cNvPr id="14" name="Obraz 13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6F774A9-30E8-499B-8735-C3040865B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5196" y="1129100"/>
            <a:ext cx="3840079" cy="4134030"/>
          </a:xfrm>
          <a:prstGeom prst="rect">
            <a:avLst/>
          </a:prstGeom>
        </p:spPr>
      </p:pic>
      <p:sp>
        <p:nvSpPr>
          <p:cNvPr id="8" name="Tytuł 35">
            <a:extLst>
              <a:ext uri="{FF2B5EF4-FFF2-40B4-BE49-F238E27FC236}">
                <a16:creationId xmlns:a16="http://schemas.microsoft.com/office/drawing/2014/main" id="{95DBB62F-B6C4-0E59-B10E-1ED8A46B2325}"/>
              </a:ext>
            </a:extLst>
          </p:cNvPr>
          <p:cNvSpPr txBox="1">
            <a:spLocks/>
          </p:cNvSpPr>
          <p:nvPr/>
        </p:nvSpPr>
        <p:spPr>
          <a:xfrm>
            <a:off x="2028628" y="147367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Obowiązkowe użycie systemowych zabezpieczeń krawędziowych</a:t>
            </a:r>
          </a:p>
        </p:txBody>
      </p:sp>
    </p:spTree>
    <p:extLst>
      <p:ext uri="{BB962C8B-B14F-4D97-AF65-F5344CB8AC3E}">
        <p14:creationId xmlns:p14="http://schemas.microsoft.com/office/powerpoint/2010/main" val="1603219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wewnątrz, budynek, ściana, łazienka&#10;&#10;Opis wygenerowany przy bardzo wysokim poziomie pewności">
            <a:extLst>
              <a:ext uri="{FF2B5EF4-FFF2-40B4-BE49-F238E27FC236}">
                <a16:creationId xmlns:a16="http://schemas.microsoft.com/office/drawing/2014/main" id="{EF1EEEE7-C5E5-4C89-9A3B-129C32133C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64343" y="1774096"/>
            <a:ext cx="3530207" cy="2846651"/>
          </a:xfrm>
          <a:prstGeom prst="rect">
            <a:avLst/>
          </a:prstGeom>
        </p:spPr>
      </p:pic>
      <p:pic>
        <p:nvPicPr>
          <p:cNvPr id="6" name="Obraz 5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14A9ACB-7F73-4E48-BBBB-186AEE0F82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238" y="1432318"/>
            <a:ext cx="4437587" cy="3535344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2FF4AEC-CB7C-4612-8B89-625D4CA170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1450" y="1432317"/>
            <a:ext cx="4152900" cy="3547355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Planowanie i dobór środków kontroli oparty jest na Ocenie Ryzyka. W kontekście statystyk wypadkowych,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praca na wysokości jest szczególnie niebezpieczna i należy ją traktować poważnie nawet na małych wysokościach.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Dlatego rekomendowane jest zastosowanie obarierowania podestu roboczego począwszy od wysokości 0,5m. 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8" name="Tytuł 35">
            <a:extLst>
              <a:ext uri="{FF2B5EF4-FFF2-40B4-BE49-F238E27FC236}">
                <a16:creationId xmlns:a16="http://schemas.microsoft.com/office/drawing/2014/main" id="{77D16DBF-D321-19E9-1517-6B59D1DEE10D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Platformy do pracy na małych wysokościach</a:t>
            </a:r>
          </a:p>
        </p:txBody>
      </p:sp>
    </p:spTree>
    <p:extLst>
      <p:ext uri="{BB962C8B-B14F-4D97-AF65-F5344CB8AC3E}">
        <p14:creationId xmlns:p14="http://schemas.microsoft.com/office/powerpoint/2010/main" val="1656708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831251" y="118617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5009404" y="2508184"/>
            <a:ext cx="6438901" cy="227508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PROSZĘ WYŁĄCZYĆ/WYCISZYĆ TELEFONY</a:t>
            </a:r>
          </a:p>
          <a:p>
            <a:pPr>
              <a:buClr>
                <a:srgbClr val="000000"/>
              </a:buClr>
              <a:defRPr/>
            </a:pP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Please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turn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off/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mute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your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mobile phones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6700" y="1943701"/>
            <a:ext cx="68307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zgodnie z Instrukcją DTR.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Montaż i informacja (karta) na rusztowaniu.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Kompletność rusztowań (poręcz górna, poręcz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pośrednia,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bortnica</a:t>
            </a:r>
            <a:r>
              <a:rPr lang="pl-PL" dirty="0">
                <a:latin typeface="Arial" pitchFamily="34" charset="0"/>
                <a:cs typeface="Arial" pitchFamily="34" charset="0"/>
              </a:rPr>
              <a:t>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Blokady na kołach (co najmniej dwa poprzecznie).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pl-PL" dirty="0">
                <a:latin typeface="Arial" pitchFamily="34" charset="0"/>
                <a:cs typeface="Arial" pitchFamily="34" charset="0"/>
              </a:rPr>
              <a:t>Opcjonalnie stosowanie zastrzałów (zwiększenie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stateczności rusztowania).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A63CB6E-9918-459E-B18C-32E1A7D30C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838" y="295275"/>
            <a:ext cx="4290562" cy="588532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6C04E833-173E-4233-9D92-491DE0C78E00}"/>
              </a:ext>
            </a:extLst>
          </p:cNvPr>
          <p:cNvSpPr/>
          <p:nvPr/>
        </p:nvSpPr>
        <p:spPr>
          <a:xfrm rot="21358658">
            <a:off x="8740369" y="3545202"/>
            <a:ext cx="364064" cy="370027"/>
          </a:xfrm>
          <a:prstGeom prst="rect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2E0123A1-CCC4-4D3F-A02D-AFE74A2F8C3E}"/>
              </a:ext>
            </a:extLst>
          </p:cNvPr>
          <p:cNvSpPr txBox="1"/>
          <p:nvPr/>
        </p:nvSpPr>
        <p:spPr>
          <a:xfrm>
            <a:off x="5664442" y="787776"/>
            <a:ext cx="24418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główna 110/100cm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B08364-0867-4E7B-AE27-199F4A0E3BAE}"/>
              </a:ext>
            </a:extLst>
          </p:cNvPr>
          <p:cNvSpPr txBox="1"/>
          <p:nvPr/>
        </p:nvSpPr>
        <p:spPr>
          <a:xfrm>
            <a:off x="5510683" y="1450649"/>
            <a:ext cx="259558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Poręcz średnia ½ odległości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ACAF51-5612-4A64-BC9B-BA85461B28AF}"/>
              </a:ext>
            </a:extLst>
          </p:cNvPr>
          <p:cNvSpPr txBox="1"/>
          <p:nvPr/>
        </p:nvSpPr>
        <p:spPr>
          <a:xfrm>
            <a:off x="7214674" y="2029769"/>
            <a:ext cx="8915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 err="1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Bortnica</a:t>
            </a:r>
            <a:endParaRPr lang="pl-PL" sz="1500" u="heavy" dirty="0">
              <a:uFill>
                <a:solidFill>
                  <a:srgbClr val="FB3162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C6275D-35F9-4AF5-BC02-19AE6F50ED66}"/>
              </a:ext>
            </a:extLst>
          </p:cNvPr>
          <p:cNvSpPr txBox="1"/>
          <p:nvPr/>
        </p:nvSpPr>
        <p:spPr>
          <a:xfrm>
            <a:off x="6665997" y="5111005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9D8FEA3-573E-413F-B9AA-1F4225A43F30}"/>
              </a:ext>
            </a:extLst>
          </p:cNvPr>
          <p:cNvSpPr txBox="1"/>
          <p:nvPr/>
        </p:nvSpPr>
        <p:spPr>
          <a:xfrm>
            <a:off x="9805437" y="5872818"/>
            <a:ext cx="8691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6DCFF6"/>
                  </a:solidFill>
                </a:uFill>
                <a:latin typeface="Arial" pitchFamily="34" charset="0"/>
                <a:cs typeface="Arial" pitchFamily="34" charset="0"/>
              </a:rPr>
              <a:t>Zastrzał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EEE07AC-B28B-427C-A4B8-FF2D2D8057D9}"/>
              </a:ext>
            </a:extLst>
          </p:cNvPr>
          <p:cNvSpPr txBox="1"/>
          <p:nvPr/>
        </p:nvSpPr>
        <p:spPr>
          <a:xfrm>
            <a:off x="6616694" y="3416498"/>
            <a:ext cx="128913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Karta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Rusztowania</a:t>
            </a:r>
          </a:p>
          <a:p>
            <a:pPr algn="r"/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(</a:t>
            </a:r>
            <a:r>
              <a:rPr lang="pl-PL" sz="1500" u="heavy" dirty="0" err="1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scaff-tag</a:t>
            </a:r>
            <a:r>
              <a:rPr lang="pl-PL" sz="1500" u="heavy" dirty="0">
                <a:uFill>
                  <a:solidFill>
                    <a:srgbClr val="D9DF20"/>
                  </a:solidFill>
                </a:uFill>
                <a:latin typeface="Arial" pitchFamily="34" charset="0"/>
                <a:cs typeface="Arial" pitchFamily="34" charset="0"/>
              </a:rPr>
              <a:t>)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B69285DD-190C-4A59-B003-497B7C5DE91F}"/>
              </a:ext>
            </a:extLst>
          </p:cNvPr>
          <p:cNvCxnSpPr>
            <a:cxnSpLocks/>
          </p:cNvCxnSpPr>
          <p:nvPr/>
        </p:nvCxnSpPr>
        <p:spPr>
          <a:xfrm flipV="1">
            <a:off x="8493968" y="559436"/>
            <a:ext cx="2834432" cy="3505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21D1DEA5-E723-45BB-AC1F-25FCBD6B1B9B}"/>
              </a:ext>
            </a:extLst>
          </p:cNvPr>
          <p:cNvCxnSpPr>
            <a:cxnSpLocks/>
          </p:cNvCxnSpPr>
          <p:nvPr/>
        </p:nvCxnSpPr>
        <p:spPr>
          <a:xfrm flipV="1">
            <a:off x="8514805" y="1450649"/>
            <a:ext cx="2813595" cy="22231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C6AA7436-DAC1-464F-B4C4-90ACAA1A3A7A}"/>
              </a:ext>
            </a:extLst>
          </p:cNvPr>
          <p:cNvCxnSpPr>
            <a:cxnSpLocks/>
          </p:cNvCxnSpPr>
          <p:nvPr/>
        </p:nvCxnSpPr>
        <p:spPr>
          <a:xfrm flipV="1">
            <a:off x="8514805" y="2077035"/>
            <a:ext cx="2813595" cy="10662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53640EC8-DF50-49DE-9F9F-D36FE9DB9C7E}"/>
              </a:ext>
            </a:extLst>
          </p:cNvPr>
          <p:cNvCxnSpPr>
            <a:cxnSpLocks/>
          </p:cNvCxnSpPr>
          <p:nvPr/>
        </p:nvCxnSpPr>
        <p:spPr>
          <a:xfrm>
            <a:off x="11336091" y="1450649"/>
            <a:ext cx="378389" cy="153888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1435A841-B98B-41A6-B344-691566F8C772}"/>
              </a:ext>
            </a:extLst>
          </p:cNvPr>
          <p:cNvCxnSpPr>
            <a:cxnSpLocks/>
          </p:cNvCxnSpPr>
          <p:nvPr/>
        </p:nvCxnSpPr>
        <p:spPr>
          <a:xfrm>
            <a:off x="11336091" y="559436"/>
            <a:ext cx="378389" cy="30987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17">
            <a:extLst>
              <a:ext uri="{FF2B5EF4-FFF2-40B4-BE49-F238E27FC236}">
                <a16:creationId xmlns:a16="http://schemas.microsoft.com/office/drawing/2014/main" id="{9D125492-4119-4CFA-9CD8-8A7086BD2F8A}"/>
              </a:ext>
            </a:extLst>
          </p:cNvPr>
          <p:cNvCxnSpPr>
            <a:cxnSpLocks/>
          </p:cNvCxnSpPr>
          <p:nvPr/>
        </p:nvCxnSpPr>
        <p:spPr>
          <a:xfrm>
            <a:off x="11336091" y="2075955"/>
            <a:ext cx="378389" cy="107702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B28DD832-B434-4A91-AD7A-7BCB99026D35}"/>
              </a:ext>
            </a:extLst>
          </p:cNvPr>
          <p:cNvCxnSpPr>
            <a:cxnSpLocks/>
          </p:cNvCxnSpPr>
          <p:nvPr/>
        </p:nvCxnSpPr>
        <p:spPr>
          <a:xfrm flipV="1">
            <a:off x="9032240" y="1604537"/>
            <a:ext cx="2682240" cy="124554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y 19">
            <a:extLst>
              <a:ext uri="{FF2B5EF4-FFF2-40B4-BE49-F238E27FC236}">
                <a16:creationId xmlns:a16="http://schemas.microsoft.com/office/drawing/2014/main" id="{39B46EF6-CDF4-43AE-9022-7AD5D0848B40}"/>
              </a:ext>
            </a:extLst>
          </p:cNvPr>
          <p:cNvCxnSpPr>
            <a:cxnSpLocks/>
          </p:cNvCxnSpPr>
          <p:nvPr/>
        </p:nvCxnSpPr>
        <p:spPr>
          <a:xfrm flipV="1">
            <a:off x="9032240" y="828124"/>
            <a:ext cx="2682240" cy="235719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B537DCA7-C692-4AE1-878C-8CCBCBF56155}"/>
              </a:ext>
            </a:extLst>
          </p:cNvPr>
          <p:cNvCxnSpPr>
            <a:cxnSpLocks/>
          </p:cNvCxnSpPr>
          <p:nvPr/>
        </p:nvCxnSpPr>
        <p:spPr>
          <a:xfrm>
            <a:off x="8534823" y="1655911"/>
            <a:ext cx="532977" cy="73180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8356E548-394A-4325-8011-53CFC44392FA}"/>
              </a:ext>
            </a:extLst>
          </p:cNvPr>
          <p:cNvCxnSpPr>
            <a:cxnSpLocks/>
          </p:cNvCxnSpPr>
          <p:nvPr/>
        </p:nvCxnSpPr>
        <p:spPr>
          <a:xfrm>
            <a:off x="8503955" y="893332"/>
            <a:ext cx="563845" cy="182071"/>
          </a:xfrm>
          <a:prstGeom prst="line">
            <a:avLst/>
          </a:prstGeom>
          <a:ln w="76200">
            <a:solidFill>
              <a:srgbClr val="FB31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wal 41">
            <a:extLst>
              <a:ext uri="{FF2B5EF4-FFF2-40B4-BE49-F238E27FC236}">
                <a16:creationId xmlns:a16="http://schemas.microsoft.com/office/drawing/2014/main" id="{CB2231C0-04D6-4579-B4FF-CF6F6906A94F}"/>
              </a:ext>
            </a:extLst>
          </p:cNvPr>
          <p:cNvSpPr/>
          <p:nvPr/>
        </p:nvSpPr>
        <p:spPr>
          <a:xfrm>
            <a:off x="8230019" y="472503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Owal 45">
            <a:extLst>
              <a:ext uri="{FF2B5EF4-FFF2-40B4-BE49-F238E27FC236}">
                <a16:creationId xmlns:a16="http://schemas.microsoft.com/office/drawing/2014/main" id="{F3DE2401-A40A-42C2-8B04-AF4962C6D505}"/>
              </a:ext>
            </a:extLst>
          </p:cNvPr>
          <p:cNvSpPr/>
          <p:nvPr/>
        </p:nvSpPr>
        <p:spPr>
          <a:xfrm>
            <a:off x="8801311" y="4491355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5" name="Owal 46">
            <a:extLst>
              <a:ext uri="{FF2B5EF4-FFF2-40B4-BE49-F238E27FC236}">
                <a16:creationId xmlns:a16="http://schemas.microsoft.com/office/drawing/2014/main" id="{38B2637B-6B79-47B4-B15D-813456189593}"/>
              </a:ext>
            </a:extLst>
          </p:cNvPr>
          <p:cNvSpPr/>
          <p:nvPr/>
        </p:nvSpPr>
        <p:spPr>
          <a:xfrm>
            <a:off x="11065562" y="5184933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6" name="Owal 47">
            <a:extLst>
              <a:ext uri="{FF2B5EF4-FFF2-40B4-BE49-F238E27FC236}">
                <a16:creationId xmlns:a16="http://schemas.microsoft.com/office/drawing/2014/main" id="{3F24E4DB-E108-4A7E-925B-DB2E93BE2CB2}"/>
              </a:ext>
            </a:extLst>
          </p:cNvPr>
          <p:cNvSpPr/>
          <p:nvPr/>
        </p:nvSpPr>
        <p:spPr>
          <a:xfrm>
            <a:off x="11349456" y="4826699"/>
            <a:ext cx="457200" cy="467360"/>
          </a:xfrm>
          <a:prstGeom prst="ellipse">
            <a:avLst/>
          </a:prstGeom>
          <a:noFill/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7" name="Łącznik prosty 26">
            <a:extLst>
              <a:ext uri="{FF2B5EF4-FFF2-40B4-BE49-F238E27FC236}">
                <a16:creationId xmlns:a16="http://schemas.microsoft.com/office/drawing/2014/main" id="{335E2675-1C1F-44A8-9697-B019E374307A}"/>
              </a:ext>
            </a:extLst>
          </p:cNvPr>
          <p:cNvCxnSpPr>
            <a:cxnSpLocks/>
          </p:cNvCxnSpPr>
          <p:nvPr/>
        </p:nvCxnSpPr>
        <p:spPr>
          <a:xfrm flipV="1">
            <a:off x="7678175" y="2169444"/>
            <a:ext cx="780444" cy="3220178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y 27">
            <a:extLst>
              <a:ext uri="{FF2B5EF4-FFF2-40B4-BE49-F238E27FC236}">
                <a16:creationId xmlns:a16="http://schemas.microsoft.com/office/drawing/2014/main" id="{122521D5-2CC6-43E3-A2A0-276E6554D605}"/>
              </a:ext>
            </a:extLst>
          </p:cNvPr>
          <p:cNvCxnSpPr>
            <a:cxnSpLocks/>
          </p:cNvCxnSpPr>
          <p:nvPr/>
        </p:nvCxnSpPr>
        <p:spPr>
          <a:xfrm flipV="1">
            <a:off x="10748871" y="2074206"/>
            <a:ext cx="587220" cy="3982980"/>
          </a:xfrm>
          <a:prstGeom prst="line">
            <a:avLst/>
          </a:prstGeom>
          <a:ln w="76200">
            <a:solidFill>
              <a:srgbClr val="6DCF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ytuł 35">
            <a:extLst>
              <a:ext uri="{FF2B5EF4-FFF2-40B4-BE49-F238E27FC236}">
                <a16:creationId xmlns:a16="http://schemas.microsoft.com/office/drawing/2014/main" id="{24D406D4-9621-972B-1D0A-56CC274FC358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Rusztowania</a:t>
            </a:r>
          </a:p>
        </p:txBody>
      </p:sp>
    </p:spTree>
    <p:extLst>
      <p:ext uri="{BB962C8B-B14F-4D97-AF65-F5344CB8AC3E}">
        <p14:creationId xmlns:p14="http://schemas.microsoft.com/office/powerpoint/2010/main" val="266041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  <p:bldP spid="11" grpId="0"/>
      <p:bldP spid="12" grpId="0"/>
      <p:bldP spid="23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D1AF660-0905-85CC-ACE3-0E733E422D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175" y="1180869"/>
            <a:ext cx="6379537" cy="3762606"/>
          </a:xfrm>
          <a:prstGeom prst="rect">
            <a:avLst/>
          </a:prstGeom>
        </p:spPr>
      </p:pic>
      <p:pic>
        <p:nvPicPr>
          <p:cNvPr id="5" name="Picture 2" descr="IMG_1145.JPG">
            <a:extLst>
              <a:ext uri="{FF2B5EF4-FFF2-40B4-BE49-F238E27FC236}">
                <a16:creationId xmlns:a16="http://schemas.microsoft.com/office/drawing/2014/main" id="{D0AD2E7C-8C6E-602D-7C55-378B44186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3465" y="1180869"/>
            <a:ext cx="5161835" cy="3781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6">
            <a:extLst>
              <a:ext uri="{FF2B5EF4-FFF2-40B4-BE49-F238E27FC236}">
                <a16:creationId xmlns:a16="http://schemas.microsoft.com/office/drawing/2014/main" id="{258B0956-2601-2476-362E-E3E061BB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Użycie systemów ochrony indywidualnej pracy w ograniczeniu ma wyższy priorytet niż użycie systemów powstrzymujących spadanie (np. systemy samohamowne, amortyzatory włókiennicze). Właściwie zamontowany system pracy w ograniczeniu zabezpieczy pracownika przed wypadnięciem przez krawędź (pracownik nie rozpocznie spadania lub będzie natychmiast zatrzymany). 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22DACBD7-49AD-2438-9EE7-1FBB95DDE6EF}"/>
              </a:ext>
            </a:extLst>
          </p:cNvPr>
          <p:cNvSpPr txBox="1">
            <a:spLocks/>
          </p:cNvSpPr>
          <p:nvPr/>
        </p:nvSpPr>
        <p:spPr>
          <a:xfrm>
            <a:off x="2083981" y="144269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Prace przy krawędzi</a:t>
            </a:r>
          </a:p>
          <a:p>
            <a:r>
              <a:rPr lang="pl-PL" sz="3600" b="1" dirty="0">
                <a:latin typeface="Arial Nova Cond" panose="020B0506020202020204" pitchFamily="34" charset="0"/>
              </a:rPr>
              <a:t>Poziome systemy kotwiczące (lina życia)</a:t>
            </a:r>
          </a:p>
        </p:txBody>
      </p:sp>
    </p:spTree>
    <p:extLst>
      <p:ext uri="{BB962C8B-B14F-4D97-AF65-F5344CB8AC3E}">
        <p14:creationId xmlns:p14="http://schemas.microsoft.com/office/powerpoint/2010/main" val="3508659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1600" dirty="0" err="1">
                <a:cs typeface="Arial" pitchFamily="34" charset="0"/>
              </a:rPr>
              <a:t>Należy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zwrócić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szczególną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uwagę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na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„</a:t>
            </a:r>
            <a:r>
              <a:rPr lang="en-US" altLang="en-US" sz="1600" dirty="0" err="1">
                <a:cs typeface="Arial" pitchFamily="34" charset="0"/>
              </a:rPr>
              <a:t>efekt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en-US" altLang="en-US" sz="1600" dirty="0" err="1">
                <a:cs typeface="Arial" pitchFamily="34" charset="0"/>
              </a:rPr>
              <a:t>wahadła</a:t>
            </a:r>
            <a:r>
              <a:rPr lang="pl-PL" altLang="en-US" sz="1600" dirty="0">
                <a:cs typeface="Arial" pitchFamily="34" charset="0"/>
              </a:rPr>
              <a:t>”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aby tego uniknąć należy za plecami pracownika zamontować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linkę życia do której przypina on szelki bhp + linkę. W ten sposób niezależnie od tego, gdzie znajduje się pracownik punkt kotwiczenia zawsze znajduje się za pracownikiem (kąt prosty pomiędzy linką życia, a linką od szelek).</a:t>
            </a:r>
            <a:endParaRPr lang="en-US" altLang="en-US" sz="1600" dirty="0">
              <a:highlight>
                <a:srgbClr val="FFFF00"/>
              </a:highlight>
              <a:cs typeface="Arial" pitchFamily="34" charset="0"/>
            </a:endParaRPr>
          </a:p>
        </p:txBody>
      </p:sp>
      <p:pic>
        <p:nvPicPr>
          <p:cNvPr id="7" name="Picture 14" descr="retractable Pendulum 1.jpg">
            <a:extLst>
              <a:ext uri="{FF2B5EF4-FFF2-40B4-BE49-F238E27FC236}">
                <a16:creationId xmlns:a16="http://schemas.microsoft.com/office/drawing/2014/main" id="{5D90986D-23B7-4542-BC4E-B984BFC110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3184" y="1685925"/>
            <a:ext cx="19827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Obraz zawierający obiekt&#10;&#10;Opis wygenerowany przy bardzo wysokim poziomie pewności">
            <a:extLst>
              <a:ext uri="{FF2B5EF4-FFF2-40B4-BE49-F238E27FC236}">
                <a16:creationId xmlns:a16="http://schemas.microsoft.com/office/drawing/2014/main" id="{02612E72-348D-4BCD-9F81-3642966743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359" y="1974586"/>
            <a:ext cx="4509892" cy="1293797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A523F4-4FD9-4391-9CB3-EAEEDBFB5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4960" y="1628751"/>
            <a:ext cx="3650458" cy="32203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A693B658-EA82-4F88-8D99-D91381C889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213" y="3256352"/>
            <a:ext cx="1552586" cy="1881572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8EB6E0B-F6A6-4FD5-A8DB-A437CFF6479C}"/>
              </a:ext>
            </a:extLst>
          </p:cNvPr>
          <p:cNvSpPr txBox="1"/>
          <p:nvPr/>
        </p:nvSpPr>
        <p:spPr>
          <a:xfrm>
            <a:off x="2877585" y="1357885"/>
            <a:ext cx="2318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Praca</a:t>
            </a:r>
          </a:p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 ograniczeniu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DD4474C1-C394-4538-B9CD-03D8C81BF93C}"/>
              </a:ext>
            </a:extLst>
          </p:cNvPr>
          <p:cNvSpPr txBox="1"/>
          <p:nvPr/>
        </p:nvSpPr>
        <p:spPr>
          <a:xfrm>
            <a:off x="446815" y="1357885"/>
            <a:ext cx="190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Powstrzymanie spadania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6DA3E99-34CA-4E84-8E53-057A2826BDFC}"/>
              </a:ext>
            </a:extLst>
          </p:cNvPr>
          <p:cNvSpPr txBox="1"/>
          <p:nvPr/>
        </p:nvSpPr>
        <p:spPr>
          <a:xfrm>
            <a:off x="7946164" y="1577627"/>
            <a:ext cx="256943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Efekt wahadła</a:t>
            </a:r>
          </a:p>
        </p:txBody>
      </p:sp>
      <p:pic>
        <p:nvPicPr>
          <p:cNvPr id="18" name="Obraz 17" descr="Obraz zawierający niebo, zewnętrzne, mężczyzna, woda&#10;&#10;Opis wygenerowany przy bardzo wysokim poziomie pewności">
            <a:extLst>
              <a:ext uri="{FF2B5EF4-FFF2-40B4-BE49-F238E27FC236}">
                <a16:creationId xmlns:a16="http://schemas.microsoft.com/office/drawing/2014/main" id="{D4870C48-3539-49C3-9D2F-062A6FE4122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6671" y="3265399"/>
            <a:ext cx="2113769" cy="1652624"/>
          </a:xfrm>
          <a:prstGeom prst="rect">
            <a:avLst/>
          </a:prstGeom>
        </p:spPr>
      </p:pic>
      <p:pic>
        <p:nvPicPr>
          <p:cNvPr id="19" name="Obraz 18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2" y="2733677"/>
            <a:ext cx="742948" cy="742948"/>
          </a:xfrm>
          <a:prstGeom prst="rect">
            <a:avLst/>
          </a:prstGeom>
        </p:spPr>
      </p:pic>
      <p:pic>
        <p:nvPicPr>
          <p:cNvPr id="20" name="Obraz 19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2802" y="3990976"/>
            <a:ext cx="742948" cy="742948"/>
          </a:xfrm>
          <a:prstGeom prst="rect">
            <a:avLst/>
          </a:prstGeom>
        </p:spPr>
      </p:pic>
      <p:pic>
        <p:nvPicPr>
          <p:cNvPr id="21" name="Obraz 20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2327" y="3990976"/>
            <a:ext cx="742948" cy="742948"/>
          </a:xfrm>
          <a:prstGeom prst="rect">
            <a:avLst/>
          </a:prstGeom>
        </p:spPr>
      </p:pic>
      <p:pic>
        <p:nvPicPr>
          <p:cNvPr id="22" name="Obraz 21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52" y="2733677"/>
            <a:ext cx="742948" cy="742948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6C9E5C61-D6BB-B866-4E20-6F1A5F4BEE96}"/>
              </a:ext>
            </a:extLst>
          </p:cNvPr>
          <p:cNvSpPr txBox="1">
            <a:spLocks/>
          </p:cNvSpPr>
          <p:nvPr/>
        </p:nvSpPr>
        <p:spPr>
          <a:xfrm>
            <a:off x="2083980" y="101741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Zasady bezpiecznej pracy</a:t>
            </a:r>
          </a:p>
          <a:p>
            <a:r>
              <a:rPr lang="pl-PL" sz="3600" b="1" dirty="0">
                <a:latin typeface="Arial Nova Cond" panose="020B0506020202020204" pitchFamily="34" charset="0"/>
              </a:rPr>
              <a:t>Praca w ograniczeniu / System samohamowny</a:t>
            </a:r>
          </a:p>
        </p:txBody>
      </p:sp>
    </p:spTree>
    <p:extLst>
      <p:ext uri="{BB962C8B-B14F-4D97-AF65-F5344CB8AC3E}">
        <p14:creationId xmlns:p14="http://schemas.microsoft.com/office/powerpoint/2010/main" val="4038040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Punkty kotwiczenia powinny być zamocowane do głównej konstrukcji budynku i przetestowane na wyrywanie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odpowiedniej nośności. Punkty kotwiczenia najlepiej jak znajdują się ponad głowami pracowników. Jeżeli nie jest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to możliwe trzeba się upewnić, że sprzęt ochronny nie za plącze się w inne elementy znajdujące się w miejscu pracy.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F05960A-E752-494B-8E34-4630B98E0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3446"/>
            <a:ext cx="4671809" cy="34756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BE0B1B4-E910-4374-9E8E-27CA49634300}"/>
              </a:ext>
            </a:extLst>
          </p:cNvPr>
          <p:cNvSpPr txBox="1"/>
          <p:nvPr/>
        </p:nvSpPr>
        <p:spPr>
          <a:xfrm>
            <a:off x="5908430" y="1690321"/>
            <a:ext cx="50272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A – małe ryzyko – punkt kotwiczenia wysoko – mniejsza siła przy upadku </a:t>
            </a:r>
          </a:p>
          <a:p>
            <a:endParaRPr lang="pl-PL" sz="2000" dirty="0"/>
          </a:p>
          <a:p>
            <a:r>
              <a:rPr lang="pl-PL" sz="2000" dirty="0"/>
              <a:t>B -  średnie ryzyko</a:t>
            </a:r>
          </a:p>
          <a:p>
            <a:endParaRPr lang="pl-PL" sz="2000" dirty="0"/>
          </a:p>
          <a:p>
            <a:r>
              <a:rPr lang="pl-PL" sz="2000" dirty="0"/>
              <a:t>C – wysokie ryzyko – punkt kotwiczenia nisko – duża siła przy upadku</a:t>
            </a:r>
          </a:p>
        </p:txBody>
      </p:sp>
      <p:sp>
        <p:nvSpPr>
          <p:cNvPr id="9" name="Owal 33">
            <a:extLst>
              <a:ext uri="{FF2B5EF4-FFF2-40B4-BE49-F238E27FC236}">
                <a16:creationId xmlns:a16="http://schemas.microsoft.com/office/drawing/2014/main" id="{DE45B469-AA00-4A5E-AE92-EFB21338725F}"/>
              </a:ext>
            </a:extLst>
          </p:cNvPr>
          <p:cNvSpPr/>
          <p:nvPr/>
        </p:nvSpPr>
        <p:spPr>
          <a:xfrm>
            <a:off x="5612422" y="3301436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0" name="Owal 45">
            <a:extLst>
              <a:ext uri="{FF2B5EF4-FFF2-40B4-BE49-F238E27FC236}">
                <a16:creationId xmlns:a16="http://schemas.microsoft.com/office/drawing/2014/main" id="{96667136-41A1-40FC-B064-EF2E90FBB6FE}"/>
              </a:ext>
            </a:extLst>
          </p:cNvPr>
          <p:cNvSpPr/>
          <p:nvPr/>
        </p:nvSpPr>
        <p:spPr>
          <a:xfrm>
            <a:off x="5612422" y="2692690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1" name="Owal 46">
            <a:extLst>
              <a:ext uri="{FF2B5EF4-FFF2-40B4-BE49-F238E27FC236}">
                <a16:creationId xmlns:a16="http://schemas.microsoft.com/office/drawing/2014/main" id="{1D240D29-500C-4E6C-941A-C8F27AB2E595}"/>
              </a:ext>
            </a:extLst>
          </p:cNvPr>
          <p:cNvSpPr/>
          <p:nvPr/>
        </p:nvSpPr>
        <p:spPr>
          <a:xfrm>
            <a:off x="5586044" y="1785921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Owal 47">
            <a:extLst>
              <a:ext uri="{FF2B5EF4-FFF2-40B4-BE49-F238E27FC236}">
                <a16:creationId xmlns:a16="http://schemas.microsoft.com/office/drawing/2014/main" id="{CC5FCE76-AA9D-468E-990C-B37EC045EBB0}"/>
              </a:ext>
            </a:extLst>
          </p:cNvPr>
          <p:cNvSpPr/>
          <p:nvPr/>
        </p:nvSpPr>
        <p:spPr>
          <a:xfrm>
            <a:off x="3816025" y="1620413"/>
            <a:ext cx="257908" cy="241940"/>
          </a:xfrm>
          <a:prstGeom prst="ellipse">
            <a:avLst/>
          </a:prstGeom>
          <a:solidFill>
            <a:srgbClr val="FB31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Owal 48">
            <a:extLst>
              <a:ext uri="{FF2B5EF4-FFF2-40B4-BE49-F238E27FC236}">
                <a16:creationId xmlns:a16="http://schemas.microsoft.com/office/drawing/2014/main" id="{2E025852-FC67-4D26-978E-83AFB3A64F7D}"/>
              </a:ext>
            </a:extLst>
          </p:cNvPr>
          <p:cNvSpPr/>
          <p:nvPr/>
        </p:nvSpPr>
        <p:spPr>
          <a:xfrm>
            <a:off x="2596825" y="1616832"/>
            <a:ext cx="257908" cy="241940"/>
          </a:xfrm>
          <a:prstGeom prst="ellipse">
            <a:avLst/>
          </a:prstGeom>
          <a:solidFill>
            <a:srgbClr val="D9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4" name="Owal 49">
            <a:extLst>
              <a:ext uri="{FF2B5EF4-FFF2-40B4-BE49-F238E27FC236}">
                <a16:creationId xmlns:a16="http://schemas.microsoft.com/office/drawing/2014/main" id="{BB834522-17F4-4F71-8C43-E602C80B2A7C}"/>
              </a:ext>
            </a:extLst>
          </p:cNvPr>
          <p:cNvSpPr/>
          <p:nvPr/>
        </p:nvSpPr>
        <p:spPr>
          <a:xfrm>
            <a:off x="1521151" y="1616832"/>
            <a:ext cx="257908" cy="24194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BC539273-D0AE-A85B-C3B9-61C0BC9AE4F6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Punkty kotwiczenia – zasady</a:t>
            </a:r>
          </a:p>
        </p:txBody>
      </p:sp>
    </p:spTree>
    <p:extLst>
      <p:ext uri="{BB962C8B-B14F-4D97-AF65-F5344CB8AC3E}">
        <p14:creationId xmlns:p14="http://schemas.microsoft.com/office/powerpoint/2010/main" val="422508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budynek, ścian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060CD01-61D7-4186-A74D-CFD67BEDD3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1653" y="666750"/>
            <a:ext cx="2736475" cy="5153025"/>
          </a:xfrm>
          <a:prstGeom prst="rect">
            <a:avLst/>
          </a:prstGeom>
          <a:effectLst/>
        </p:spPr>
      </p:pic>
      <p:pic>
        <p:nvPicPr>
          <p:cNvPr id="5" name="Obraz 4" descr="Obraz zawierający niebo, zewnętrzne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7BCB072B-0918-4490-8100-E99A25429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054" y="664813"/>
            <a:ext cx="4366203" cy="3274652"/>
          </a:xfrm>
          <a:prstGeom prst="rect">
            <a:avLst/>
          </a:prstGeom>
          <a:effectLst/>
        </p:spPr>
      </p:pic>
      <p:pic>
        <p:nvPicPr>
          <p:cNvPr id="6" name="Obraz 5" descr="Obraz zawierający niebo, płot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5F72B93B-BB2D-458A-906C-CC1AA56F70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3078" y="664813"/>
            <a:ext cx="4402222" cy="215955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FC0326D-6E89-492A-854C-595DDCD338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62223" y="3305481"/>
            <a:ext cx="2886841" cy="2165131"/>
          </a:xfrm>
          <a:prstGeom prst="rect">
            <a:avLst/>
          </a:prstGeom>
          <a:effectLst/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76E423D-0EB7-4FCF-B4DF-89BD9AC296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9125" y="3345292"/>
            <a:ext cx="2886840" cy="2085509"/>
          </a:xfrm>
          <a:prstGeom prst="rect">
            <a:avLst/>
          </a:prstGeom>
          <a:effectLst/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580" y="4238625"/>
            <a:ext cx="15811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08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osoba, podłoże, budynek, zewnętrzne&#10;&#10;Opis wygenerowany przy bardzo wysokim poziomie pewności">
            <a:extLst>
              <a:ext uri="{FF2B5EF4-FFF2-40B4-BE49-F238E27FC236}">
                <a16:creationId xmlns:a16="http://schemas.microsoft.com/office/drawing/2014/main" id="{7813C553-0666-477E-996F-DFB4BB1CD4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563" y="1183509"/>
            <a:ext cx="5576737" cy="4302891"/>
          </a:xfrm>
          <a:prstGeom prst="rect">
            <a:avLst/>
          </a:prstGeom>
        </p:spPr>
      </p:pic>
      <p:pic>
        <p:nvPicPr>
          <p:cNvPr id="5" name="Obraz 4" descr="Obraz zawierający budynek, zewnętrzne, podłoże, płot&#10;&#10;Opis wygenerowany przy bardzo wysokim poziomie pewności">
            <a:extLst>
              <a:ext uri="{FF2B5EF4-FFF2-40B4-BE49-F238E27FC236}">
                <a16:creationId xmlns:a16="http://schemas.microsoft.com/office/drawing/2014/main" id="{0F6883B2-7F1E-41F2-92DA-A5CD55C90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181100"/>
            <a:ext cx="5737188" cy="4302892"/>
          </a:xfrm>
          <a:prstGeom prst="rect">
            <a:avLst/>
          </a:prstGeom>
        </p:spPr>
      </p:pic>
      <p:sp>
        <p:nvSpPr>
          <p:cNvPr id="10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929" y="5474686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Strefa niebezpieczna nie może wynosić mniej niż 1/10 wysokości, z której mogą spadać przedmioty, lecz nie mniej niż 6m. Zawsze zabezpieczaj miejsce prac przed niepowołanym dostępem innych pracowników. 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Zwróć uwagę na potencjalne prace w kolizji.</a:t>
            </a: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8E13AF33-E89D-BBF2-D5D2-79B86DE87858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Wygradzanie stref niebezpiecznych</a:t>
            </a:r>
          </a:p>
        </p:txBody>
      </p:sp>
    </p:spTree>
    <p:extLst>
      <p:ext uri="{BB962C8B-B14F-4D97-AF65-F5344CB8AC3E}">
        <p14:creationId xmlns:p14="http://schemas.microsoft.com/office/powerpoint/2010/main" val="1327504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ewnętrzne, podłoże, plaża, woda&#10;&#10;Opis wygenerowany przy bardzo wysokim poziomie pewności">
            <a:extLst>
              <a:ext uri="{FF2B5EF4-FFF2-40B4-BE49-F238E27FC236}">
                <a16:creationId xmlns:a16="http://schemas.microsoft.com/office/drawing/2014/main" id="{9466EE0B-FD5A-4CC0-99E0-B733C2B2BA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31090" y="1355854"/>
            <a:ext cx="2094210" cy="3711447"/>
          </a:xfrm>
          <a:prstGeom prst="rect">
            <a:avLst/>
          </a:prstGeom>
        </p:spPr>
      </p:pic>
      <p:pic>
        <p:nvPicPr>
          <p:cNvPr id="5" name="Obraz 4" descr="Obraz zawierający wewnątrz, ściana, podłoże, budynek&#10;&#10;Opis wygenerowany przy bardzo wysokim poziomie pewności">
            <a:extLst>
              <a:ext uri="{FF2B5EF4-FFF2-40B4-BE49-F238E27FC236}">
                <a16:creationId xmlns:a16="http://schemas.microsoft.com/office/drawing/2014/main" id="{265776FD-3C24-4618-974A-832E49E277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5455" y="1342395"/>
            <a:ext cx="3069274" cy="3734432"/>
          </a:xfrm>
          <a:prstGeom prst="rect">
            <a:avLst/>
          </a:prstGeom>
        </p:spPr>
      </p:pic>
      <p:pic>
        <p:nvPicPr>
          <p:cNvPr id="6" name="Obraz 5" descr="Obraz zawierający drewniane, ławka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33C9B8E2-0E24-496D-9E2E-0A4F47A605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113775" y="1676871"/>
            <a:ext cx="3711595" cy="3069274"/>
          </a:xfrm>
          <a:prstGeom prst="rect">
            <a:avLst/>
          </a:prstGeom>
        </p:spPr>
      </p:pic>
      <p:pic>
        <p:nvPicPr>
          <p:cNvPr id="7" name="Obraz 6" descr="Obraz zawierający budynek, ściana, podłoże, zewnętrzne&#10;&#10;Opis wygenerowany przy wysokim poziomie pewności">
            <a:extLst>
              <a:ext uri="{FF2B5EF4-FFF2-40B4-BE49-F238E27FC236}">
                <a16:creationId xmlns:a16="http://schemas.microsoft.com/office/drawing/2014/main" id="{DCDEB5E1-6A58-4E85-BD86-C15B9141A4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3"/>
          <a:stretch/>
        </p:blipFill>
        <p:spPr>
          <a:xfrm rot="5400000">
            <a:off x="-335635" y="1948517"/>
            <a:ext cx="3711594" cy="2525974"/>
          </a:xfrm>
          <a:prstGeom prst="rect">
            <a:avLst/>
          </a:prstGeom>
        </p:spPr>
      </p:pic>
      <p:sp>
        <p:nvSpPr>
          <p:cNvPr id="9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261677"/>
            <a:ext cx="1154214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W trakcie realizacji stanu surowego</a:t>
            </a:r>
            <a:r>
              <a:rPr lang="en-US" altLang="en-US" sz="1600" dirty="0">
                <a:cs typeface="Arial" pitchFamily="34" charset="0"/>
              </a:rPr>
              <a:t>, </a:t>
            </a:r>
            <a:r>
              <a:rPr lang="pl-PL" altLang="en-US" sz="1600" dirty="0">
                <a:cs typeface="Arial" pitchFamily="34" charset="0"/>
              </a:rPr>
              <a:t>wszystkie szyby windowe musza zostać zabezpieczone podwójnym obarierowaniem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oraz bartnicą, zamontowane bezpośrednio po </a:t>
            </a:r>
            <a:r>
              <a:rPr lang="pl-PL" altLang="en-US" sz="1600" dirty="0" err="1">
                <a:cs typeface="Arial" pitchFamily="34" charset="0"/>
              </a:rPr>
              <a:t>rozszalunku</a:t>
            </a:r>
            <a:r>
              <a:rPr lang="pl-PL" altLang="en-US" sz="1600" dirty="0">
                <a:cs typeface="Arial" pitchFamily="34" charset="0"/>
              </a:rPr>
              <a:t> lub ukończeniu ścian szybu dla każdego z poziomów.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Wszystkie otwory w stropie musza zostać zabezpieczone przykryciem przymocowanym do podłoża. </a:t>
            </a:r>
            <a:endParaRPr lang="en-US" altLang="en-US" sz="1600" dirty="0">
              <a:cs typeface="Arial" pitchFamily="34" charset="0"/>
            </a:endParaRPr>
          </a:p>
        </p:txBody>
      </p:sp>
      <p:sp>
        <p:nvSpPr>
          <p:cNvPr id="10" name="Tytuł 35">
            <a:extLst>
              <a:ext uri="{FF2B5EF4-FFF2-40B4-BE49-F238E27FC236}">
                <a16:creationId xmlns:a16="http://schemas.microsoft.com/office/drawing/2014/main" id="{272F0DB1-CAEE-DB76-9CF0-6A4682A53FCE}"/>
              </a:ext>
            </a:extLst>
          </p:cNvPr>
          <p:cNvSpPr txBox="1">
            <a:spLocks/>
          </p:cNvSpPr>
          <p:nvPr/>
        </p:nvSpPr>
        <p:spPr>
          <a:xfrm>
            <a:off x="2083980" y="37943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Szyby i otwory w stropie – zasady zabezpieczania</a:t>
            </a:r>
          </a:p>
        </p:txBody>
      </p:sp>
    </p:spTree>
    <p:extLst>
      <p:ext uri="{BB962C8B-B14F-4D97-AF65-F5344CB8AC3E}">
        <p14:creationId xmlns:p14="http://schemas.microsoft.com/office/powerpoint/2010/main" val="3142710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6">
            <a:extLst>
              <a:ext uri="{FF2B5EF4-FFF2-40B4-BE49-F238E27FC236}">
                <a16:creationId xmlns:a16="http://schemas.microsoft.com/office/drawing/2014/main" id="{BE929580-E78E-4251-9B10-EF5831204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05" y="5015456"/>
            <a:ext cx="1154214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pl-PL" altLang="en-US" sz="1600" dirty="0">
                <a:cs typeface="Arial" pitchFamily="34" charset="0"/>
              </a:rPr>
              <a:t>Podczas planowania prac na wysokości należy pamiętać o prawidłowej sekwencji wykonania prac zgodnie z hierarchią środków ochrony.</a:t>
            </a:r>
            <a:r>
              <a:rPr lang="en-US" altLang="en-US" sz="1600" dirty="0">
                <a:cs typeface="Arial" pitchFamily="34" charset="0"/>
              </a:rPr>
              <a:t> </a:t>
            </a:r>
            <a:r>
              <a:rPr lang="pl-PL" altLang="en-US" sz="1600" dirty="0">
                <a:cs typeface="Arial" pitchFamily="34" charset="0"/>
              </a:rPr>
              <a:t>Naszym pierwszym wyborem powinno być użycie ochron zbiorowych np. takich jak rusztowania. </a:t>
            </a:r>
            <a:br>
              <a:rPr lang="pl-PL" altLang="en-US" sz="1600" dirty="0">
                <a:cs typeface="Arial" pitchFamily="34" charset="0"/>
              </a:rPr>
            </a:br>
            <a:r>
              <a:rPr lang="pl-PL" altLang="en-US" sz="1600" dirty="0">
                <a:cs typeface="Arial" pitchFamily="34" charset="0"/>
              </a:rPr>
              <a:t>Przy rusztowaniach przejezdnych, gdzie ich wysokość jest 3 razy większa niż węższy bok rusztowania, należy zastosować wypory boczne, aby zapewnić ich stabilność (należy sprawdzić instrukcje rusztowania). </a:t>
            </a:r>
            <a:endParaRPr lang="en-US" altLang="en-US" sz="1600" dirty="0">
              <a:cs typeface="Arial" pitchFamily="34" charset="0"/>
            </a:endParaRPr>
          </a:p>
        </p:txBody>
      </p:sp>
      <p:pic>
        <p:nvPicPr>
          <p:cNvPr id="9" name="Obraz 8" descr="Obraz zawierający budynek, rusztowanie&#10;&#10;Opis wygenerowany przy bardzo wysokim poziomie pewności">
            <a:extLst>
              <a:ext uri="{FF2B5EF4-FFF2-40B4-BE49-F238E27FC236}">
                <a16:creationId xmlns:a16="http://schemas.microsoft.com/office/drawing/2014/main" id="{9D85EF46-C516-437E-A129-FE74ED1B0F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1744" y="1635252"/>
            <a:ext cx="3591418" cy="2853579"/>
          </a:xfrm>
          <a:prstGeom prst="rect">
            <a:avLst/>
          </a:prstGeom>
        </p:spPr>
      </p:pic>
      <p:pic>
        <p:nvPicPr>
          <p:cNvPr id="10" name="Obraz 9" descr="Obraz zawierający wewnątrz, budynek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2B67759-8A40-43DB-9154-F29C188840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41576" y="1742227"/>
            <a:ext cx="3600453" cy="2630598"/>
          </a:xfrm>
          <a:prstGeom prst="rect">
            <a:avLst/>
          </a:prstGeom>
        </p:spPr>
      </p:pic>
      <p:pic>
        <p:nvPicPr>
          <p:cNvPr id="11" name="Obraz 10" descr="Obraz zawierający rusztowanie&#10;&#10;Opis wygenerowany przy wysokim poziomie pewności">
            <a:extLst>
              <a:ext uri="{FF2B5EF4-FFF2-40B4-BE49-F238E27FC236}">
                <a16:creationId xmlns:a16="http://schemas.microsoft.com/office/drawing/2014/main" id="{7C6BEA2B-3311-4973-B34D-309A3445EF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920158" y="1474770"/>
            <a:ext cx="3603018" cy="3162947"/>
          </a:xfrm>
          <a:prstGeom prst="rect">
            <a:avLst/>
          </a:prstGeom>
        </p:spPr>
      </p:pic>
      <p:pic>
        <p:nvPicPr>
          <p:cNvPr id="12" name="Obraz 11" descr="Obraz zawierający wewnątrz, budynek, podłoże&#10;&#10;Opis wygenerowany przy wysokim poziomie pewności">
            <a:extLst>
              <a:ext uri="{FF2B5EF4-FFF2-40B4-BE49-F238E27FC236}">
                <a16:creationId xmlns:a16="http://schemas.microsoft.com/office/drawing/2014/main" id="{3424D8D1-7EFE-4F08-9C3C-6A2F25F89A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929964" y="1862417"/>
            <a:ext cx="3587141" cy="2403530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79E3A698-8DEA-D091-8426-B4060932676D}"/>
              </a:ext>
            </a:extLst>
          </p:cNvPr>
          <p:cNvSpPr txBox="1">
            <a:spLocks/>
          </p:cNvSpPr>
          <p:nvPr/>
        </p:nvSpPr>
        <p:spPr>
          <a:xfrm>
            <a:off x="2083981" y="28362"/>
            <a:ext cx="9841319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Arial Nova Cond" panose="020B0506020202020204" pitchFamily="34" charset="0"/>
              </a:rPr>
              <a:t>Rusztowania – kompletność </a:t>
            </a:r>
          </a:p>
          <a:p>
            <a:r>
              <a:rPr lang="pl-PL" sz="3600" b="1" dirty="0">
                <a:latin typeface="Arial Nova Cond" panose="020B0506020202020204" pitchFamily="34" charset="0"/>
              </a:rPr>
              <a:t>(w tym </a:t>
            </a:r>
            <a:r>
              <a:rPr lang="pl-PL" sz="3600" b="1" dirty="0" err="1">
                <a:latin typeface="Arial Nova Cond" panose="020B0506020202020204" pitchFamily="34" charset="0"/>
              </a:rPr>
              <a:t>kotwienie</a:t>
            </a:r>
            <a:r>
              <a:rPr lang="pl-PL" sz="3600" b="1" dirty="0">
                <a:latin typeface="Arial Nova Cond" panose="020B0506020202020204" pitchFamily="34" charset="0"/>
              </a:rPr>
              <a:t> / lub wypory boczne)</a:t>
            </a:r>
          </a:p>
        </p:txBody>
      </p:sp>
    </p:spTree>
    <p:extLst>
      <p:ext uri="{BB962C8B-B14F-4D97-AF65-F5344CB8AC3E}">
        <p14:creationId xmlns:p14="http://schemas.microsoft.com/office/powerpoint/2010/main" val="2201892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923193"/>
            <a:ext cx="7762876" cy="3467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Drabiny mogą być użyte do pracy na budowie wtedy, gdy wykorzystanie innego bardziej bezpiecznego sprzętu do pracy na wysokości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nie jest możliwe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Nie wolno: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Pracować na drabinach na wysokości powyżej 2m nad poziomem terenu bez stosowania odpowiedniego sprzętu chroniącego przed upadkiem z wysokości (szelki BHP);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dirty="0">
                <a:latin typeface="Arial" pitchFamily="34" charset="0"/>
                <a:cs typeface="Arial" pitchFamily="34" charset="0"/>
              </a:rPr>
              <a:t>Wykonywać z drabin prac ciesielskich na wysokości powyżej 3m, wykonywać z drabin prac malarskich na wysokości powyżej  4m.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54566972-BF99-4EC1-AB00-EFCAF80D76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950" y="1266824"/>
            <a:ext cx="2419350" cy="350431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33DEFC7-A63B-473F-B7EF-69DCF864D330}"/>
              </a:ext>
            </a:extLst>
          </p:cNvPr>
          <p:cNvSpPr txBox="1"/>
          <p:nvPr/>
        </p:nvSpPr>
        <p:spPr>
          <a:xfrm>
            <a:off x="9486901" y="4888670"/>
            <a:ext cx="2552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i="1" dirty="0">
                <a:latin typeface="Arial" pitchFamily="34" charset="0"/>
                <a:cs typeface="Arial" pitchFamily="34" charset="0"/>
              </a:rPr>
              <a:t>Wysokość drabiny powinna umożliwiać pracownikowi pochwycenie podczas wykonywania pracy.</a:t>
            </a:r>
          </a:p>
        </p:txBody>
      </p:sp>
      <p:sp>
        <p:nvSpPr>
          <p:cNvPr id="9" name="Tytuł 35">
            <a:extLst>
              <a:ext uri="{FF2B5EF4-FFF2-40B4-BE49-F238E27FC236}">
                <a16:creationId xmlns:a16="http://schemas.microsoft.com/office/drawing/2014/main" id="{3DDDE757-6779-6C3F-0A1E-1AA8F91EA7F0}"/>
              </a:ext>
            </a:extLst>
          </p:cNvPr>
          <p:cNvSpPr txBox="1">
            <a:spLocks/>
          </p:cNvSpPr>
          <p:nvPr/>
        </p:nvSpPr>
        <p:spPr>
          <a:xfrm>
            <a:off x="168727" y="807868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z drabin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Zasady bezpiecznej pracy</a:t>
            </a:r>
          </a:p>
        </p:txBody>
      </p:sp>
    </p:spTree>
    <p:extLst>
      <p:ext uri="{BB962C8B-B14F-4D97-AF65-F5344CB8AC3E}">
        <p14:creationId xmlns:p14="http://schemas.microsoft.com/office/powerpoint/2010/main" val="1249684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A1E823B-B564-4957-BE54-AC69FC74C0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796" y="3429000"/>
            <a:ext cx="3898504" cy="2653030"/>
          </a:xfrm>
          <a:prstGeom prst="rect">
            <a:avLst/>
          </a:prstGeom>
          <a:effectLst/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59010D4-9780-464A-9919-7BD548BF2E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4284" y="648983"/>
            <a:ext cx="3861016" cy="2636717"/>
          </a:xfrm>
          <a:prstGeom prst="rect">
            <a:avLst/>
          </a:prstGeom>
          <a:effectLst/>
        </p:spPr>
      </p:pic>
      <p:pic>
        <p:nvPicPr>
          <p:cNvPr id="6" name="Obraz 5" descr="Obraz zawierający zewnętrzne, niebo, drzewo, transport&#10;&#10;Opis wygenerowany przy bardzo wysokim poziomie pewności">
            <a:extLst>
              <a:ext uri="{FF2B5EF4-FFF2-40B4-BE49-F238E27FC236}">
                <a16:creationId xmlns:a16="http://schemas.microsoft.com/office/drawing/2014/main" id="{DCB8734E-E63B-4E9B-8386-82FB289F37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5539" y="3445313"/>
            <a:ext cx="2692700" cy="2636717"/>
          </a:xfrm>
          <a:prstGeom prst="rect">
            <a:avLst/>
          </a:prstGeom>
          <a:effectLst/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DD315E0-3A85-4D2C-92D9-0E2919F663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830694"/>
            <a:ext cx="2307452" cy="4251336"/>
          </a:xfrm>
          <a:prstGeom prst="rect">
            <a:avLst/>
          </a:prstGeom>
          <a:effectLst/>
        </p:spPr>
      </p:pic>
      <p:pic>
        <p:nvPicPr>
          <p:cNvPr id="8" name="Obraz 7" descr="Obraz zawierający budynek, zewnętrzne, niebo, podłoże&#10;&#10;Opis wygenerowany przy wysokim poziomie pewności">
            <a:extLst>
              <a:ext uri="{FF2B5EF4-FFF2-40B4-BE49-F238E27FC236}">
                <a16:creationId xmlns:a16="http://schemas.microsoft.com/office/drawing/2014/main" id="{D18A6D05-E9CC-417F-874B-161E7ACB75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486" y="1809989"/>
            <a:ext cx="2379553" cy="4272041"/>
          </a:xfrm>
          <a:prstGeom prst="rect">
            <a:avLst/>
          </a:prstGeom>
          <a:effectLst/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40CCB79-9F86-4490-91C7-E05D43643C7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684" y="3429000"/>
            <a:ext cx="1474026" cy="983913"/>
          </a:xfrm>
          <a:prstGeom prst="rect">
            <a:avLst/>
          </a:prstGeom>
          <a:effectLst/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48" y="1291500"/>
            <a:ext cx="1351682" cy="1351682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00474406-5E77-C3E7-5466-6E8F1303C898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371834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645883"/>
            <a:ext cx="12192000" cy="5659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wpisz nazwę Twojego projektu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team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project</a:t>
            </a:r>
            <a:endParaRPr lang="pl-PL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3BC0C59-C191-447B-9D89-927C0117E4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468" y="924031"/>
            <a:ext cx="3430132" cy="2763793"/>
          </a:xfrm>
          <a:prstGeom prst="rect">
            <a:avLst/>
          </a:prstGeom>
        </p:spPr>
      </p:pic>
      <p:grpSp>
        <p:nvGrpSpPr>
          <p:cNvPr id="13" name="Grupa 12"/>
          <p:cNvGrpSpPr/>
          <p:nvPr/>
        </p:nvGrpSpPr>
        <p:grpSpPr>
          <a:xfrm>
            <a:off x="257175" y="3788642"/>
            <a:ext cx="5485518" cy="2394287"/>
            <a:chOff x="257175" y="3788642"/>
            <a:chExt cx="5485518" cy="2394287"/>
          </a:xfrm>
        </p:grpSpPr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629698F1-6F06-4B50-B4D3-0E979C3F6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75" y="3788642"/>
              <a:ext cx="2574641" cy="2394287"/>
            </a:xfrm>
            <a:prstGeom prst="rect">
              <a:avLst/>
            </a:prstGeom>
          </p:spPr>
        </p:pic>
        <p:pic>
          <p:nvPicPr>
            <p:cNvPr id="6" name="Obraz 5">
              <a:extLst>
                <a:ext uri="{FF2B5EF4-FFF2-40B4-BE49-F238E27FC236}">
                  <a16:creationId xmlns:a16="http://schemas.microsoft.com/office/drawing/2014/main" id="{1D2F4FE1-73EA-4596-A59D-020B98950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2812" y="3810348"/>
              <a:ext cx="2739881" cy="2355587"/>
            </a:xfrm>
            <a:prstGeom prst="rect">
              <a:avLst/>
            </a:prstGeom>
          </p:spPr>
        </p:pic>
      </p:grpSp>
      <p:pic>
        <p:nvPicPr>
          <p:cNvPr id="7" name="Obraz 6">
            <a:extLst>
              <a:ext uri="{FF2B5EF4-FFF2-40B4-BE49-F238E27FC236}">
                <a16:creationId xmlns:a16="http://schemas.microsoft.com/office/drawing/2014/main" id="{886AF660-83AD-4075-983C-B1A5C16A8E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3805634"/>
            <a:ext cx="2949269" cy="235558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C933AF-2261-4D74-8AD9-1BF490DD090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31" y="907804"/>
            <a:ext cx="2949269" cy="2777191"/>
          </a:xfrm>
          <a:prstGeom prst="rect">
            <a:avLst/>
          </a:prstGeom>
        </p:spPr>
      </p:pic>
      <p:pic>
        <p:nvPicPr>
          <p:cNvPr id="9" name="Symbol zastępczy zawartości 12">
            <a:extLst>
              <a:ext uri="{FF2B5EF4-FFF2-40B4-BE49-F238E27FC236}">
                <a16:creationId xmlns:a16="http://schemas.microsoft.com/office/drawing/2014/main" id="{C4B7D472-7FAA-4DF0-9752-5E9FEF7CA0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965" y="3819873"/>
            <a:ext cx="2878160" cy="2319047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19" y="1964094"/>
            <a:ext cx="1351682" cy="1351682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22577258-8941-D371-AF8D-E613C5DAC5B9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551046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66700" y="1943701"/>
            <a:ext cx="683078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Do transportu silikatów należy: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Zapewnić transport palet pojedynczo,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900" dirty="0">
                <a:latin typeface="Arial" pitchFamily="34" charset="0"/>
                <a:cs typeface="Arial" pitchFamily="34" charset="0"/>
              </a:rPr>
              <a:t>Stosowanie pary zawiesi pasowych w podpięciu metodą na zaciąg + pas transportowy dookoła,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1900" dirty="0">
              <a:latin typeface="Arial" pitchFamily="34" charset="0"/>
              <a:cs typeface="Arial" pitchFamily="34" charset="0"/>
            </a:endParaRPr>
          </a:p>
          <a:p>
            <a:r>
              <a:rPr lang="pl-PL" sz="1900" dirty="0">
                <a:latin typeface="Arial" pitchFamily="34" charset="0"/>
                <a:cs typeface="Arial" pitchFamily="34" charset="0"/>
              </a:rPr>
              <a:t>Alternatywą jest stosowanie specjalnych wideł lub chwytaków transportowych z dodatkowym łańcuchem zabezpieczającym, siatką lub inny sposób zgodny z instrukcją producenta.</a:t>
            </a:r>
          </a:p>
          <a:p>
            <a:endParaRPr lang="pl-PL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6605787-7057-4021-9770-5072B1E4F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247" y="1361311"/>
            <a:ext cx="4298053" cy="4515614"/>
          </a:xfrm>
          <a:prstGeom prst="rect">
            <a:avLst/>
          </a:prstGeom>
        </p:spPr>
      </p:pic>
      <p:pic>
        <p:nvPicPr>
          <p:cNvPr id="9" name="Obraz 8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0884" y="4396650"/>
            <a:ext cx="1351682" cy="1351682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F5D79BA-C837-537F-5CBB-6D66AA46FF29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922721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8ECDD93F-EF90-454F-A58D-4C0F7E1894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610" y="1361311"/>
            <a:ext cx="5285690" cy="451315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700" y="1943701"/>
            <a:ext cx="68307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Materiały transportowane w otwartych koszach </a:t>
            </a:r>
            <a:br>
              <a:rPr lang="pl-PL" sz="1900" dirty="0">
                <a:latin typeface="Arial" pitchFamily="34" charset="0"/>
                <a:cs typeface="Arial" pitchFamily="34" charset="0"/>
              </a:rPr>
            </a:br>
            <a:r>
              <a:rPr lang="pl-PL" sz="1900" dirty="0">
                <a:latin typeface="Arial" pitchFamily="34" charset="0"/>
                <a:cs typeface="Arial" pitchFamily="34" charset="0"/>
              </a:rPr>
              <a:t>powinny być dodatkowo spięte pasem.</a:t>
            </a:r>
          </a:p>
        </p:txBody>
      </p:sp>
      <p:pic>
        <p:nvPicPr>
          <p:cNvPr id="6" name="Obraz 5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7409" y="4396650"/>
            <a:ext cx="1351682" cy="1351682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720820A6-D047-2D00-632E-E991510E8425}"/>
              </a:ext>
            </a:extLst>
          </p:cNvPr>
          <p:cNvSpPr txBox="1">
            <a:spLocks/>
          </p:cNvSpPr>
          <p:nvPr/>
        </p:nvSpPr>
        <p:spPr>
          <a:xfrm>
            <a:off x="138224" y="775970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2124046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DE987D-D4AE-489A-905A-F9872D6C156D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724791" y="1379555"/>
            <a:ext cx="3933002" cy="44680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ymbol zastępczy zawartości 6" descr="Obraz zawierający niebo, budynek, zewnętrzne, transport&#10;&#10;Opis wygenerowany przy bardzo wysokim poziomie pewności">
            <a:extLst>
              <a:ext uri="{FF2B5EF4-FFF2-40B4-BE49-F238E27FC236}">
                <a16:creationId xmlns:a16="http://schemas.microsoft.com/office/drawing/2014/main" id="{B5D526BE-44CD-4676-9582-B2C00288F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755923" y="2039317"/>
            <a:ext cx="3933003" cy="314849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09523D1-6879-417C-A899-190D3E9781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647060"/>
            <a:ext cx="3724275" cy="3925065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77" y="1733552"/>
            <a:ext cx="742948" cy="742948"/>
          </a:xfrm>
          <a:prstGeom prst="rect">
            <a:avLst/>
          </a:prstGeom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027" y="1733552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277" y="1733552"/>
            <a:ext cx="742948" cy="742948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F9AA98E0-C36B-9265-578D-F182FD9F6108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-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  <a:endParaRPr lang="pl-PL" sz="24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1194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66700" y="1943701"/>
            <a:ext cx="4876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Kosze transportowe nie mogą być przeładowane. Podpory szalunkowe należy składować maksymalnie do wysokości stojaka oraz powinny być dodatkowo spięte pasem.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8A7E2EB-D54D-4DFB-B186-E1EE0F9A3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950" y="1510360"/>
            <a:ext cx="3249761" cy="45324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312B269-1F97-40C4-BB6D-E74E18E63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99" y="1510360"/>
            <a:ext cx="3132000" cy="4532400"/>
          </a:xfrm>
          <a:prstGeom prst="rect">
            <a:avLst/>
          </a:prstGeom>
        </p:spPr>
      </p:pic>
      <p:pic>
        <p:nvPicPr>
          <p:cNvPr id="11" name="Obraz 10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2" y="1657352"/>
            <a:ext cx="742948" cy="742948"/>
          </a:xfrm>
          <a:prstGeom prst="rect">
            <a:avLst/>
          </a:prstGeom>
        </p:spPr>
      </p:pic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9227" y="1657352"/>
            <a:ext cx="742948" cy="742948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0B263F4E-F191-3254-2BAB-B1F354A82922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-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  <a:endParaRPr lang="pl-PL" sz="24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52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E28C4EB-7FDC-4675-A7B7-29C1FB65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925" y="1299459"/>
            <a:ext cx="3762374" cy="4743301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66700" y="1943701"/>
            <a:ext cx="54387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Ze względu na ryzyko odpadania na wysokości poszczególnych elementów,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zabroniony jest transport żurawiem w całości lekkich wieżowych rusztowań jezdnych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 Jedynym wyjątkiem jest sytuacja, gdy dopuszcza taką możliwość producent i jest to ujęte w DTR.</a:t>
            </a:r>
          </a:p>
        </p:txBody>
      </p:sp>
      <p:pic>
        <p:nvPicPr>
          <p:cNvPr id="10" name="Obraz 9" descr="good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3902" y="1457327"/>
            <a:ext cx="742948" cy="742948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8F32714-77C6-3354-4A8F-04505D9BDA2F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 - </a:t>
            </a:r>
            <a:r>
              <a:rPr lang="pl-PL" sz="2400" b="1" dirty="0">
                <a:solidFill>
                  <a:srgbClr val="FF0000"/>
                </a:solidFill>
                <a:latin typeface="Arial Nova Cond" panose="020B0506020202020204" pitchFamily="34" charset="0"/>
              </a:rPr>
              <a:t>niebezpieczne praktyki</a:t>
            </a:r>
            <a:endParaRPr lang="pl-PL" sz="2400" b="1" dirty="0">
              <a:latin typeface="Arial Nova Cond" panose="020B05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04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66700" y="1391251"/>
            <a:ext cx="417195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dirty="0">
                <a:latin typeface="Arial" pitchFamily="34" charset="0"/>
                <a:cs typeface="Arial" pitchFamily="34" charset="0"/>
              </a:rPr>
              <a:t>Transport szalunków powinien odbywać się zgodnie </a:t>
            </a:r>
            <a:r>
              <a:rPr lang="pl-PL" sz="1900" b="1" dirty="0">
                <a:latin typeface="Arial" pitchFamily="34" charset="0"/>
                <a:cs typeface="Arial" pitchFamily="34" charset="0"/>
              </a:rPr>
              <a:t>z zaleceniami producenta deskowań</a:t>
            </a:r>
            <a:r>
              <a:rPr lang="pl-PL" sz="19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835DDBD-0E67-4C8C-9221-E1EA9AA0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9" r="-179"/>
          <a:stretch/>
        </p:blipFill>
        <p:spPr>
          <a:xfrm>
            <a:off x="7896686" y="1449898"/>
            <a:ext cx="4028613" cy="453237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B6FF810-4909-4EBC-996B-94F4869A7D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8" t="-4"/>
          <a:stretch/>
        </p:blipFill>
        <p:spPr>
          <a:xfrm>
            <a:off x="4488426" y="1459381"/>
            <a:ext cx="3215148" cy="450000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0DF145D6-D88E-4402-9ECE-D3E1E3B55004}"/>
              </a:ext>
            </a:extLst>
          </p:cNvPr>
          <p:cNvPicPr preferRelativeResize="0"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2506218"/>
            <a:ext cx="4124325" cy="3475805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D2DBB707-35AF-5CC1-2B09-96CBF762A11B}"/>
              </a:ext>
            </a:extLst>
          </p:cNvPr>
          <p:cNvSpPr txBox="1">
            <a:spLocks/>
          </p:cNvSpPr>
          <p:nvPr/>
        </p:nvSpPr>
        <p:spPr>
          <a:xfrm>
            <a:off x="138223" y="775970"/>
            <a:ext cx="6900751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16913325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3836988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b="1" u="sng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Utrata stateczności i przewrócenie żurawia</a:t>
            </a:r>
          </a:p>
          <a:p>
            <a:pPr marL="228594" lvl="0" indent="-228594" defTabSz="914377">
              <a:lnSpc>
                <a:spcPct val="150000"/>
              </a:lnSpc>
              <a:spcBef>
                <a:spcPct val="30000"/>
              </a:spcBef>
            </a:pPr>
            <a:r>
              <a:rPr lang="pl-PL" dirty="0">
                <a:uFill>
                  <a:solidFill>
                    <a:srgbClr val="FB3162"/>
                  </a:solidFill>
                </a:uFill>
                <a:latin typeface="Arial" pitchFamily="34" charset="0"/>
                <a:cs typeface="Arial" pitchFamily="34" charset="0"/>
              </a:rPr>
              <a:t>Takie zagrożenie może być następstwem: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Złego posadowienia żurawia np. braku podkładów pod podpory na nieutwardzonym, słabym podłożu, </a:t>
            </a:r>
            <a:br>
              <a:rPr lang="pl-PL" dirty="0">
                <a:latin typeface="Arial" pitchFamily="34" charset="0"/>
                <a:cs typeface="Arial" pitchFamily="34" charset="0"/>
              </a:rPr>
            </a:br>
            <a:r>
              <a:rPr lang="pl-PL" dirty="0">
                <a:latin typeface="Arial" pitchFamily="34" charset="0"/>
                <a:cs typeface="Arial" pitchFamily="34" charset="0"/>
              </a:rPr>
              <a:t>bez zastosowania podkładów,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dirty="0">
                <a:latin typeface="Arial" pitchFamily="34" charset="0"/>
                <a:cs typeface="Arial" pitchFamily="34" charset="0"/>
              </a:rPr>
              <a:t>Podnoszenia przyciśniętego, zablokowanego materiału (np. zmrożenie z podłożem, zakleszczenie z innym składowanym materiałem).</a:t>
            </a:r>
          </a:p>
          <a:p>
            <a:pPr marL="228594" lvl="0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7D528B8D-1FDE-47C0-B892-F2A63A7F15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75" y="1249062"/>
            <a:ext cx="3413923" cy="2502496"/>
          </a:xfrm>
          <a:prstGeom prst="rect">
            <a:avLst/>
          </a:prstGeom>
          <a:ln w="57150">
            <a:noFill/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31D17D60-5207-4860-8438-F4F22F051E4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894" y="1257651"/>
            <a:ext cx="3216169" cy="2485674"/>
          </a:xfrm>
          <a:prstGeom prst="rect">
            <a:avLst/>
          </a:prstGeom>
          <a:ln w="57150">
            <a:noFill/>
          </a:ln>
        </p:spPr>
      </p:pic>
      <p:pic>
        <p:nvPicPr>
          <p:cNvPr id="8" name="Obraz 7" descr="Obraz zawierający zewnętrzne, niebo, drzewo, podłoże&#10;&#10;Opis wygenerowany przy bardzo wysokim poziomie pewności">
            <a:extLst>
              <a:ext uri="{FF2B5EF4-FFF2-40B4-BE49-F238E27FC236}">
                <a16:creationId xmlns:a16="http://schemas.microsoft.com/office/drawing/2014/main" id="{EC19DE33-C89F-4636-B01E-88C58149C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2025" y="1242466"/>
            <a:ext cx="3343274" cy="2507456"/>
          </a:xfrm>
          <a:prstGeom prst="rect">
            <a:avLst/>
          </a:prstGeom>
          <a:ln w="57150">
            <a:noFill/>
          </a:ln>
        </p:spPr>
      </p:pic>
      <p:pic>
        <p:nvPicPr>
          <p:cNvPr id="13" name="Obraz 12" descr="goo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77" y="1362077"/>
            <a:ext cx="742948" cy="742948"/>
          </a:xfrm>
          <a:prstGeom prst="rect">
            <a:avLst/>
          </a:prstGeom>
        </p:spPr>
      </p:pic>
      <p:pic>
        <p:nvPicPr>
          <p:cNvPr id="14" name="Obraz 13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752" y="1362077"/>
            <a:ext cx="742948" cy="742948"/>
          </a:xfrm>
          <a:prstGeom prst="rect">
            <a:avLst/>
          </a:prstGeom>
        </p:spPr>
      </p:pic>
      <p:pic>
        <p:nvPicPr>
          <p:cNvPr id="15" name="Obraz 14" descr="go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7102" y="1362077"/>
            <a:ext cx="742948" cy="742948"/>
          </a:xfrm>
          <a:prstGeom prst="rect">
            <a:avLst/>
          </a:prstGeom>
        </p:spPr>
      </p:pic>
      <p:sp>
        <p:nvSpPr>
          <p:cNvPr id="10" name="Tytuł 35">
            <a:extLst>
              <a:ext uri="{FF2B5EF4-FFF2-40B4-BE49-F238E27FC236}">
                <a16:creationId xmlns:a16="http://schemas.microsoft.com/office/drawing/2014/main" id="{0BA1A831-4A18-6473-ABFE-D7A716391615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907355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rsy-wielun.pl/images/w12.jpg">
            <a:extLst>
              <a:ext uri="{FF2B5EF4-FFF2-40B4-BE49-F238E27FC236}">
                <a16:creationId xmlns:a16="http://schemas.microsoft.com/office/drawing/2014/main" id="{7209579F-58B4-4AD0-B470-92841D3D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5826" y="1976844"/>
            <a:ext cx="2752354" cy="361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33173972-52C7-4DC9-A1A6-4A73185E88A2}"/>
              </a:ext>
            </a:extLst>
          </p:cNvPr>
          <p:cNvSpPr txBox="1">
            <a:spLocks/>
          </p:cNvSpPr>
          <p:nvPr/>
        </p:nvSpPr>
        <p:spPr>
          <a:xfrm>
            <a:off x="847470" y="2517408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Urząd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Dozoru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Technicznego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Sprawdzanie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kwalifikacji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Obraz 5" descr="Obraz zawierający tekst, wizytówka&#10;&#10;Opis wygenerowany przy wysokim poziomie pewności">
            <a:extLst>
              <a:ext uri="{FF2B5EF4-FFF2-40B4-BE49-F238E27FC236}">
                <a16:creationId xmlns:a16="http://schemas.microsoft.com/office/drawing/2014/main" id="{BEC888BD-37F6-435F-8319-FE21BD38AF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601" y="3550628"/>
            <a:ext cx="3925520" cy="2464354"/>
          </a:xfrm>
          <a:prstGeom prst="rect">
            <a:avLst/>
          </a:prstGeom>
        </p:spPr>
      </p:pic>
      <p:pic>
        <p:nvPicPr>
          <p:cNvPr id="7" name="Obraz 6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1E7F4AA8-FF20-4A9C-B5BE-0ACBFDC19D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2859" y="905975"/>
            <a:ext cx="3578591" cy="2396025"/>
          </a:xfrm>
          <a:prstGeom prst="rect">
            <a:avLst/>
          </a:prstGeom>
          <a:effectLst/>
        </p:spPr>
      </p:pic>
      <p:sp>
        <p:nvSpPr>
          <p:cNvPr id="8" name="Tytuł 35">
            <a:extLst>
              <a:ext uri="{FF2B5EF4-FFF2-40B4-BE49-F238E27FC236}">
                <a16:creationId xmlns:a16="http://schemas.microsoft.com/office/drawing/2014/main" id="{446E1F9F-C0F5-D4C1-1878-17F3F80346BD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58476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2616194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Komunikacja Sygnalista Operator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A708893-4585-46D6-8ECD-CA3C5F321E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3642" y="189688"/>
            <a:ext cx="2796474" cy="32380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B0FDC6FF-CF29-47BD-AD1F-968AC4DAE4F9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3768834"/>
            <a:ext cx="11715751" cy="23066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defTabSz="914377">
              <a:spcBef>
                <a:spcPct val="30000"/>
              </a:spcBef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7.1. Sygnalista i operator żurawia w trakcie pracy żurawia komunikują się w sposób zrozumiały </a:t>
            </a:r>
            <a:r>
              <a:rPr kumimoji="0" lang="pl-PL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za pomocą urządzenia komunikacyjnego,</a:t>
            </a:r>
          </a:p>
          <a:p>
            <a:pPr lvl="0" defTabSz="914377">
              <a:spcBef>
                <a:spcPct val="30000"/>
              </a:spcBef>
            </a:pP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 przypadku awarii urządzenia komunikacyjnego […] sygnalista porozumiewa się operatorem żurawia przy użyciu sygnałów ręcznych (sygnały ręczne stanowią załącznik nr 1 do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Ministra Pracy i Polityki Socjalnej z dn. 26/09/1997r. </a:t>
            </a:r>
            <a:r>
              <a:rPr lang="pl-PL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</a:t>
            </a:r>
            <a:r>
              <a:rPr lang="pl-PL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ogólnych przepisów BHP) </a:t>
            </a:r>
            <a:r>
              <a:rPr lang="pl-PL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dłużej niż do zakończenia rozpoczętej czynności.</a:t>
            </a:r>
            <a:endParaRPr kumimoji="0" lang="en-US" altLang="en-US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366C68B8-163B-73E5-3C3C-8E71FE0C2E48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265206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3618016" y="669767"/>
            <a:ext cx="8573984" cy="5676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40783" y="143345"/>
            <a:ext cx="11658599" cy="736964"/>
          </a:xfrm>
        </p:spPr>
        <p:txBody>
          <a:bodyPr>
            <a:normAutofit/>
          </a:bodyPr>
          <a:lstStyle/>
          <a:p>
            <a:pPr lvl="0"/>
            <a:r>
              <a:rPr lang="pl-PL" sz="2200" b="1" dirty="0">
                <a:latin typeface="Arial" panose="020B0604020202020204" pitchFamily="34" charset="0"/>
                <a:cs typeface="Arial" panose="020B0604020202020204" pitchFamily="34" charset="0"/>
              </a:rPr>
              <a:t>Nasze wartości |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b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endParaRPr lang="pl-PL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40000" contrast="-20000"/>
          </a:blip>
          <a:srcRect l="19640" t="7823" r="26401" b="3172"/>
          <a:stretch/>
        </p:blipFill>
        <p:spPr>
          <a:xfrm>
            <a:off x="0" y="669767"/>
            <a:ext cx="3851219" cy="5684108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3851219" y="669767"/>
            <a:ext cx="8340781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#1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Zespół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Gramy razem na wspólny sukces. Wspólnie dążymy do stałej poprawy bezpieczeństwa na naszych projektach. 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Team.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work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and </a:t>
            </a:r>
            <a:r>
              <a:rPr lang="pl-PL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cooperate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together for common success. Together, we strive to constantly improve safety on our projects.</a:t>
            </a: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#2</a:t>
            </a:r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Zaufanie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Ufamy sobie, bo mamy dobre intencje. Budujemy partnerskie relacje.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Trust.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 trust each other because we have good intentions. We build partnership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relations.</a:t>
            </a:r>
            <a:endParaRPr lang="en-US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#3.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Odpowiedzialność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Wszystko zaczyna się od każdego z nas – budowanie bezpieczeństwa również!</a:t>
            </a:r>
          </a:p>
          <a:p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Responsibility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 all starts with each of us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safety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as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well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</a:p>
          <a:p>
            <a:endParaRPr lang="pl-PL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#4.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Rozwój</a:t>
            </a:r>
          </a:p>
          <a:p>
            <a:r>
              <a:rPr lang="pl-PL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Jesteśmy lepsi każdego dnia.</a:t>
            </a:r>
          </a:p>
          <a:p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Development. We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are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better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every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endParaRPr lang="pl-PL" sz="18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7327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2418935"/>
            <a:ext cx="7899105" cy="1010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defTabSz="914377">
              <a:spcBef>
                <a:spcPct val="30000"/>
              </a:spcBef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§6. Niedopuszczalne jest wykonywanie przez jedną osobę jednocześnie czynności operatora żurawia, sygnalisty lub hakowego.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itchFamily="34" charset="0"/>
                <a:cs typeface="Arial" pitchFamily="34" charset="0"/>
              </a:rPr>
              <a:t>Sygnalista - obserwacja ładunku i otoczenia, kontakt z operatorem żurawia;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" panose="020B0604020202020204" pitchFamily="34" charset="0"/>
                <a:cs typeface="Arial" pitchFamily="34" charset="0"/>
              </a:rPr>
              <a:t>Hakowy - podpinanie, prowadzenie (linka) ładunku, odpinanie.</a:t>
            </a:r>
            <a:endParaRPr lang="pl-PL" altLang="en-US" sz="2000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9" name="Tytuł 1">
            <a:extLst>
              <a:ext uri="{FF2B5EF4-FFF2-40B4-BE49-F238E27FC236}">
                <a16:creationId xmlns:a16="http://schemas.microsoft.com/office/drawing/2014/main" id="{128CD28C-8C24-459C-851B-829A5C2CB86E}"/>
              </a:ext>
            </a:extLst>
          </p:cNvPr>
          <p:cNvSpPr txBox="1">
            <a:spLocks/>
          </p:cNvSpPr>
          <p:nvPr/>
        </p:nvSpPr>
        <p:spPr>
          <a:xfrm>
            <a:off x="266700" y="1384672"/>
            <a:ext cx="7675179" cy="587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defTabSz="914377">
              <a:spcBef>
                <a:spcPct val="0"/>
              </a:spcBef>
            </a:pPr>
            <a:r>
              <a:rPr lang="pl-PL" sz="2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Rozdzielenie</a:t>
            </a:r>
            <a:r>
              <a:rPr lang="pl-PL" sz="2200" dirty="0">
                <a:latin typeface="Arial" pitchFamily="34" charset="0"/>
                <a:cs typeface="Arial" pitchFamily="34" charset="0"/>
              </a:rPr>
              <a:t> funkcji sygnalisty i hakowego</a:t>
            </a:r>
            <a:endParaRPr kumimoji="0" lang="pl-PL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1" name="Obraz 10" descr="Obraz zawierający niebo, zewnętrzne, podłoże, ciężarówka&#10;&#10;Opis wygenerowany automatycznie">
            <a:extLst>
              <a:ext uri="{FF2B5EF4-FFF2-40B4-BE49-F238E27FC236}">
                <a16:creationId xmlns:a16="http://schemas.microsoft.com/office/drawing/2014/main" id="{9A9B97FD-BD6F-4610-987B-BD73D3A18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6874" y="518206"/>
            <a:ext cx="2693242" cy="2910793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2FDE9E44-7B43-172C-D0ED-5BB9051DC055}"/>
              </a:ext>
            </a:extLst>
          </p:cNvPr>
          <p:cNvSpPr txBox="1">
            <a:spLocks/>
          </p:cNvSpPr>
          <p:nvPr/>
        </p:nvSpPr>
        <p:spPr>
          <a:xfrm>
            <a:off x="179994" y="473856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Transport pionowy materiałów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Operacje dźwigowe</a:t>
            </a:r>
          </a:p>
        </p:txBody>
      </p:sp>
    </p:spTree>
    <p:extLst>
      <p:ext uri="{BB962C8B-B14F-4D97-AF65-F5344CB8AC3E}">
        <p14:creationId xmlns:p14="http://schemas.microsoft.com/office/powerpoint/2010/main" val="3941599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11579090" cy="25426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Poruszanie się pracowników wyznaczonymi ciągami pieszymi;</a:t>
            </a:r>
            <a:endParaRPr kumimoji="0" lang="pl-PL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osoby koordynującej manewr cofania (osoba kierująca ruchem);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Wyposażenie pojazdów w sygnały cofania.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40CA312-465F-4979-BCC6-FCFF0C6F1B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377" y="3225321"/>
            <a:ext cx="4763069" cy="2918236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A2AD45B-C12A-42F5-B020-7709BC1D4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212" y="3204108"/>
            <a:ext cx="4034401" cy="293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984F0FF8-711F-59D3-A85C-3E5E32CB39D7}"/>
              </a:ext>
            </a:extLst>
          </p:cNvPr>
          <p:cNvSpPr txBox="1">
            <a:spLocks/>
          </p:cNvSpPr>
          <p:nvPr/>
        </p:nvSpPr>
        <p:spPr>
          <a:xfrm>
            <a:off x="212967" y="714442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Ruch kołowy na budowie</a:t>
            </a:r>
          </a:p>
        </p:txBody>
      </p:sp>
    </p:spTree>
    <p:extLst>
      <p:ext uri="{BB962C8B-B14F-4D97-AF65-F5344CB8AC3E}">
        <p14:creationId xmlns:p14="http://schemas.microsoft.com/office/powerpoint/2010/main" val="1312424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8" y="1637443"/>
            <a:ext cx="8172451" cy="3925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Wszyscy operatorzy sprzętu ciężkiego muszą być przeszkoleni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posiadać aktualne licencje zawodowe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naprawiać sprzętu jeśli nie jest się kompetentnym </a:t>
            </a:r>
            <a:b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oraz przeszkolonym w tym zakresie;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Światło ostrzegawcze (kogut) musi być zainstalowany na sprzęcie poruszającym się po placu budowy;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kierujące ruchem muszą być przeszkoleni i kompetentni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Zawsze należy upewnić się że operator jest z Tobą w kontakcie wzrokowym 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należy używać nie swojego sprzętu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 wolno wchodzić w strefy niebezpieczne, gdzie można zostać zgniecionym pomiędzy sprzętem, budynkiem czy innymi obiektami;</a:t>
            </a:r>
            <a:endParaRPr lang="en-GB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Obraz zawierający zewnętrzne, niebo, śnieg, budynek&#10;&#10;Opis wygenerowany automatycznie">
            <a:extLst>
              <a:ext uri="{FF2B5EF4-FFF2-40B4-BE49-F238E27FC236}">
                <a16:creationId xmlns:a16="http://schemas.microsoft.com/office/drawing/2014/main" id="{DCAEA094-6348-487D-AE02-24A396A9A0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11700" y="1996264"/>
            <a:ext cx="4135257" cy="3101443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25AF27AA-DF36-6C5C-D8EB-1E2A4874251B}"/>
              </a:ext>
            </a:extLst>
          </p:cNvPr>
          <p:cNvSpPr txBox="1">
            <a:spLocks/>
          </p:cNvSpPr>
          <p:nvPr/>
        </p:nvSpPr>
        <p:spPr>
          <a:xfrm>
            <a:off x="382773" y="74239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Sprzęt ciężki</a:t>
            </a:r>
          </a:p>
        </p:txBody>
      </p:sp>
    </p:spTree>
    <p:extLst>
      <p:ext uri="{BB962C8B-B14F-4D97-AF65-F5344CB8AC3E}">
        <p14:creationId xmlns:p14="http://schemas.microsoft.com/office/powerpoint/2010/main" val="2706645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523143"/>
            <a:ext cx="6276975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Usunięcie/zabezpieczenie materiałów palnych</a:t>
            </a:r>
            <a:r>
              <a:rPr lang="pl-PL" sz="2000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sz="2000" dirty="0">
                <a:latin typeface="Arial" pitchFamily="34" charset="0"/>
                <a:cs typeface="Arial" pitchFamily="34" charset="0"/>
              </a:rPr>
              <a:t>Zapewnienie gaśnicy i koca gaśniczego.</a:t>
            </a:r>
            <a:endParaRPr lang="pl-PL" altLang="en-US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Obraz zawierający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AE43C17A-418B-4409-A8F8-97312E95D4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213" y="2973833"/>
            <a:ext cx="3059460" cy="3169724"/>
          </a:xfrm>
          <a:prstGeom prst="rect">
            <a:avLst/>
          </a:prstGeom>
          <a:effectLst/>
        </p:spPr>
      </p:pic>
      <p:pic>
        <p:nvPicPr>
          <p:cNvPr id="6" name="Picture 2" descr="http://static1.money.pl/i/technologie/uokik/140/9/789132_0.jpg">
            <a:extLst>
              <a:ext uri="{FF2B5EF4-FFF2-40B4-BE49-F238E27FC236}">
                <a16:creationId xmlns:a16="http://schemas.microsoft.com/office/drawing/2014/main" id="{0265B997-52FF-4DD2-ADD8-3F7D3C78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54" y="2973833"/>
            <a:ext cx="3944425" cy="316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944411-2532-458A-B72E-37A571536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186" y="167951"/>
            <a:ext cx="4240753" cy="5975606"/>
          </a:xfrm>
          <a:prstGeom prst="rect">
            <a:avLst/>
          </a:prstGeom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C18D1A6E-D38B-6C8E-894A-86603BA6622A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Prace pożarowo-niebezpieczne</a:t>
            </a:r>
          </a:p>
        </p:txBody>
      </p:sp>
    </p:spTree>
    <p:extLst>
      <p:ext uri="{BB962C8B-B14F-4D97-AF65-F5344CB8AC3E}">
        <p14:creationId xmlns:p14="http://schemas.microsoft.com/office/powerpoint/2010/main" val="36922658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342167"/>
            <a:ext cx="7772401" cy="4801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pozwolenie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Sieci podziemne </a:t>
            </a:r>
            <a:r>
              <a:rPr lang="en-GB" altLang="en-US" dirty="0">
                <a:latin typeface="Arial" pitchFamily="34" charset="0"/>
                <a:cs typeface="Arial" pitchFamily="34" charset="0"/>
              </a:rPr>
              <a:t>– </a:t>
            </a:r>
            <a:r>
              <a:rPr lang="pl-PL" altLang="en-US" dirty="0">
                <a:latin typeface="Arial" pitchFamily="34" charset="0"/>
                <a:cs typeface="Arial" pitchFamily="34" charset="0"/>
              </a:rPr>
              <a:t>upewnij się, że zostały zidentyfikowane przed rozpoczęciem prac;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wchodź do wykopu zanim nie zostanie on skontrolowany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i odebrany przez kompetentny nadzór;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Wszystkie tymczasowe konstrukcje wsporcze / zabezpieczające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wykop muszą być zaprojektowane, zainstalowane i odebrane przez przeszkolonych, kompetentnych pracowników;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Nie naruszaj/demontuj powyżej wymienionych konstrukcji bez wcześniejszego uzgodnienia z nadzorem;</a:t>
            </a:r>
            <a:endParaRPr lang="en-GB" altLang="en-US" dirty="0"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Używaj odpowiednich metod dostępowych do wykopu. Drabiny należy umiejscowić pomiędzy systemami zabezpieczającymi (rozporami).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Drabina musi mieć odpowiednią długość;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Wymagane jest skuteczne i trwałe wygrodzenie wykopu.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Obraz zawierający koparka, zewnętrzne, podłoże, budynek&#10;&#10;Opis wygenerowany automatycznie">
            <a:extLst>
              <a:ext uri="{FF2B5EF4-FFF2-40B4-BE49-F238E27FC236}">
                <a16:creationId xmlns:a16="http://schemas.microsoft.com/office/drawing/2014/main" id="{E2CD636D-122B-4CDC-9B76-AA34772C34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950" y="764449"/>
            <a:ext cx="3848100" cy="2653716"/>
          </a:xfrm>
          <a:prstGeom prst="rect">
            <a:avLst/>
          </a:prstGeom>
        </p:spPr>
      </p:pic>
      <p:pic>
        <p:nvPicPr>
          <p:cNvPr id="7" name="Obraz 6" descr="Obraz zawierający zewnętrzne, ciężarówka, niebo, podłoże&#10;&#10;Opis wygenerowany automatycznie">
            <a:extLst>
              <a:ext uri="{FF2B5EF4-FFF2-40B4-BE49-F238E27FC236}">
                <a16:creationId xmlns:a16="http://schemas.microsoft.com/office/drawing/2014/main" id="{742E0751-C39D-4106-A460-C930C1B26E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829" y="3423199"/>
            <a:ext cx="3827222" cy="2870417"/>
          </a:xfrm>
          <a:prstGeom prst="rect">
            <a:avLst/>
          </a:prstGeom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5E91CA0D-D779-F82D-97F1-4488E5268DC7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Wykopy</a:t>
            </a:r>
          </a:p>
        </p:txBody>
      </p:sp>
    </p:spTree>
    <p:extLst>
      <p:ext uri="{BB962C8B-B14F-4D97-AF65-F5344CB8AC3E}">
        <p14:creationId xmlns:p14="http://schemas.microsoft.com/office/powerpoint/2010/main" val="1659616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good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2495550"/>
            <a:ext cx="2009775" cy="2009775"/>
          </a:xfrm>
          <a:prstGeom prst="rect">
            <a:avLst/>
          </a:prstGeom>
        </p:spPr>
      </p:pic>
      <p:graphicFrame>
        <p:nvGraphicFramePr>
          <p:cNvPr id="90115" name="Object 3"/>
          <p:cNvGraphicFramePr>
            <a:graphicFrameLocks noChangeAspect="1"/>
          </p:cNvGraphicFramePr>
          <p:nvPr/>
        </p:nvGraphicFramePr>
        <p:xfrm>
          <a:off x="5545138" y="1495425"/>
          <a:ext cx="6284912" cy="436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2486372" imgH="3809524" progId="">
                  <p:embed/>
                </p:oleObj>
              </mc:Choice>
              <mc:Fallback>
                <p:oleObj name="Photo Editor Photo" r:id="rId3" imgW="2486372" imgH="3809524" progId="">
                  <p:embed/>
                  <p:pic>
                    <p:nvPicPr>
                      <p:cNvPr id="9011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5138" y="1495425"/>
                        <a:ext cx="6284912" cy="436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ytuł 35">
            <a:extLst>
              <a:ext uri="{FF2B5EF4-FFF2-40B4-BE49-F238E27FC236}">
                <a16:creationId xmlns:a16="http://schemas.microsoft.com/office/drawing/2014/main" id="{DB0AC261-AFC8-8848-51C3-6F7E1D79F5D5}"/>
              </a:ext>
            </a:extLst>
          </p:cNvPr>
          <p:cNvSpPr txBox="1">
            <a:spLocks/>
          </p:cNvSpPr>
          <p:nvPr/>
        </p:nvSpPr>
        <p:spPr>
          <a:xfrm>
            <a:off x="296305" y="714443"/>
            <a:ext cx="4444410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Wykopy</a:t>
            </a:r>
          </a:p>
        </p:txBody>
      </p:sp>
    </p:spTree>
    <p:extLst>
      <p:ext uri="{BB962C8B-B14F-4D97-AF65-F5344CB8AC3E}">
        <p14:creationId xmlns:p14="http://schemas.microsoft.com/office/powerpoint/2010/main" val="27404200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>
            <a:extLst>
              <a:ext uri="{FF2B5EF4-FFF2-40B4-BE49-F238E27FC236}">
                <a16:creationId xmlns:a16="http://schemas.microsoft.com/office/drawing/2014/main" id="{26F14B2F-5FD2-4CC3-84D7-56A9DA1A40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1935" y="1580798"/>
            <a:ext cx="4371845" cy="450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0CCDF92B-74E4-2780-5FCF-9556294AA0FD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Substancje i mieszaniny chemiczne (niebezpieczne)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Standard COSHH (kontrola substancji niebezpiecznych dla zdrowia)</a:t>
            </a:r>
          </a:p>
        </p:txBody>
      </p:sp>
    </p:spTree>
    <p:extLst>
      <p:ext uri="{BB962C8B-B14F-4D97-AF65-F5344CB8AC3E}">
        <p14:creationId xmlns:p14="http://schemas.microsoft.com/office/powerpoint/2010/main" val="1389567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https://photos05.redcart.pl/templates/images/thumb/10987/1500/1500/pl/0/templates/images/products/10987/0a65bb0befd7d827dfeee085ec28b490.gif">
            <a:extLst>
              <a:ext uri="{FF2B5EF4-FFF2-40B4-BE49-F238E27FC236}">
                <a16:creationId xmlns:a16="http://schemas.microsoft.com/office/drawing/2014/main" id="{EE37DF62-D041-4AAB-B48C-25D02A2A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" t="681" r="2111" b="1516"/>
          <a:stretch>
            <a:fillRect/>
          </a:stretch>
        </p:blipFill>
        <p:spPr bwMode="auto">
          <a:xfrm>
            <a:off x="238125" y="2815465"/>
            <a:ext cx="4638675" cy="332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42855218-43F5-475E-926F-01EBF8791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160366"/>
            <a:ext cx="470402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Zidentyfikować rodzaj substancji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 Ocenić kto jest narażony na ryzyko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chemeClr val="tx1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Ocenić poziom ryzyka</a:t>
            </a:r>
            <a:endParaRPr lang="en-GB" altLang="en-US" sz="1800" dirty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Zapoznać z ryzykiem pracowników</a:t>
            </a:r>
            <a:r>
              <a:rPr lang="en-GB" altLang="en-US" sz="1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0"/>
              </a:spcBef>
              <a:buClrTx/>
            </a:pPr>
            <a:r>
              <a:rPr lang="en-GB" altLang="en-US" sz="1800" dirty="0">
                <a:solidFill>
                  <a:srgbClr val="000000"/>
                </a:solidFill>
              </a:rPr>
              <a:t> </a:t>
            </a:r>
            <a:r>
              <a:rPr lang="pl-PL" altLang="en-US" sz="1800" dirty="0">
                <a:solidFill>
                  <a:srgbClr val="000000"/>
                </a:solidFill>
              </a:rPr>
              <a:t>Kontrolować okresowo </a:t>
            </a:r>
            <a:endParaRPr lang="en-GB" altLang="en-US" sz="1800" dirty="0">
              <a:solidFill>
                <a:srgbClr val="000000"/>
              </a:solidFill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F488816A-013F-E4DF-D62D-4707E32E8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363" y="712486"/>
            <a:ext cx="3402898" cy="4798331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E908A41-EB88-5131-1F37-A6C6FA085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0824" y="712486"/>
            <a:ext cx="3398563" cy="47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5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>
            <a:extLst>
              <a:ext uri="{FF2B5EF4-FFF2-40B4-BE49-F238E27FC236}">
                <a16:creationId xmlns:a16="http://schemas.microsoft.com/office/drawing/2014/main" id="{F8B69CC2-D850-4133-BBEA-4323A945FE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8208" y="2240109"/>
            <a:ext cx="6729412" cy="841375"/>
          </a:xfrm>
        </p:spPr>
        <p:txBody>
          <a:bodyPr>
            <a:noAutofit/>
          </a:bodyPr>
          <a:lstStyle/>
          <a:p>
            <a: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  <a:t>Przykłady z rzeczywistości</a:t>
            </a:r>
            <a:b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</a:br>
            <a:r>
              <a:rPr lang="pl-PL" altLang="en-US" sz="2000" dirty="0">
                <a:solidFill>
                  <a:srgbClr val="000000"/>
                </a:solidFill>
                <a:latin typeface="Arial Nova Cond" panose="020B0506020202020204" pitchFamily="34" charset="0"/>
              </a:rPr>
              <a:t>Oparzenie betonem</a:t>
            </a:r>
            <a:endParaRPr lang="en-GB" altLang="en-US" sz="2000" dirty="0">
              <a:solidFill>
                <a:srgbClr val="000000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34820" name="Picture 6" descr="Contrete Burns">
            <a:extLst>
              <a:ext uri="{FF2B5EF4-FFF2-40B4-BE49-F238E27FC236}">
                <a16:creationId xmlns:a16="http://schemas.microsoft.com/office/drawing/2014/main" id="{F490B4FC-C7FA-4795-B04F-AD0EFAF9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5973" y="4303849"/>
            <a:ext cx="3232249" cy="18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" descr="Znalezione obrazy dla zapytania oparzenie betonem">
            <a:extLst>
              <a:ext uri="{FF2B5EF4-FFF2-40B4-BE49-F238E27FC236}">
                <a16:creationId xmlns:a16="http://schemas.microsoft.com/office/drawing/2014/main" id="{79D0A00D-1D8D-42E7-A326-DF2A9CB888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468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sp>
        <p:nvSpPr>
          <p:cNvPr id="34822" name="AutoShape 8" descr="Znalezione obrazy dla zapytania oparzenie betonem">
            <a:extLst>
              <a:ext uri="{FF2B5EF4-FFF2-40B4-BE49-F238E27FC236}">
                <a16:creationId xmlns:a16="http://schemas.microsoft.com/office/drawing/2014/main" id="{A885E86A-67FF-445E-BF52-63B66B5332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992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pl-PL" altLang="pl-PL" sz="1800">
              <a:solidFill>
                <a:schemeClr val="tx1"/>
              </a:solidFill>
            </a:endParaRPr>
          </a:p>
        </p:txBody>
      </p:sp>
      <p:pic>
        <p:nvPicPr>
          <p:cNvPr id="34823" name="Obraz 3">
            <a:extLst>
              <a:ext uri="{FF2B5EF4-FFF2-40B4-BE49-F238E27FC236}">
                <a16:creationId xmlns:a16="http://schemas.microsoft.com/office/drawing/2014/main" id="{695E11E5-36FC-4930-BB0D-8991F844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403" y="1889852"/>
            <a:ext cx="3211466" cy="229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0" descr="Znalezione obrazy dla zapytania betonowanie">
            <a:extLst>
              <a:ext uri="{FF2B5EF4-FFF2-40B4-BE49-F238E27FC236}">
                <a16:creationId xmlns:a16="http://schemas.microsoft.com/office/drawing/2014/main" id="{7569B1AC-B66E-4D40-A9B6-5CD66AB35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77" y="1889852"/>
            <a:ext cx="2123395" cy="430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E8CB4495-CDB5-BA1C-A625-A885A340B064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Substancje i mieszaniny chemiczne (niebezpieczne)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Standard COSHH (kontrola substancji niebezpiecznych dla zdrowia)</a:t>
            </a:r>
          </a:p>
        </p:txBody>
      </p:sp>
    </p:spTree>
    <p:extLst>
      <p:ext uri="{BB962C8B-B14F-4D97-AF65-F5344CB8AC3E}">
        <p14:creationId xmlns:p14="http://schemas.microsoft.com/office/powerpoint/2010/main" val="9826883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1">
            <a:extLst>
              <a:ext uri="{FF2B5EF4-FFF2-40B4-BE49-F238E27FC236}">
                <a16:creationId xmlns:a16="http://schemas.microsoft.com/office/drawing/2014/main" id="{901140AD-99ED-4CD3-894C-3D7039013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094" y="1908648"/>
            <a:ext cx="1388644" cy="116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9">
            <a:extLst>
              <a:ext uri="{FF2B5EF4-FFF2-40B4-BE49-F238E27FC236}">
                <a16:creationId xmlns:a16="http://schemas.microsoft.com/office/drawing/2014/main" id="{248CD70C-2465-46FD-999F-F5B56502F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580" y="1928672"/>
            <a:ext cx="1390811" cy="120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ymbol zastępczy obrazu 53" descr="Obraz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13661" y="3630409"/>
            <a:ext cx="4616389" cy="2754114"/>
          </a:xfrm>
          <a:prstGeom prst="rect">
            <a:avLst/>
          </a:prstGeom>
        </p:spPr>
      </p:pic>
      <p:sp>
        <p:nvSpPr>
          <p:cNvPr id="12" name="Symbol zastępczy obrazu 66"/>
          <p:cNvSpPr>
            <a:spLocks noGrp="1"/>
          </p:cNvSpPr>
          <p:nvPr>
            <p:ph type="pic" idx="1"/>
          </p:nvPr>
        </p:nvSpPr>
        <p:spPr>
          <a:xfrm>
            <a:off x="7448364" y="880390"/>
            <a:ext cx="4616389" cy="2754114"/>
          </a:xfrm>
        </p:spPr>
        <p:txBody>
          <a:bodyPr/>
          <a:lstStyle/>
          <a:p>
            <a:endParaRPr lang="pl-PL"/>
          </a:p>
        </p:txBody>
      </p:sp>
      <p:pic>
        <p:nvPicPr>
          <p:cNvPr id="13" name="Symbol zastępczy obrazu 64" descr="Obraz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08334" y="888274"/>
            <a:ext cx="4621716" cy="2746230"/>
          </a:xfrm>
          <a:prstGeom prst="rect">
            <a:avLst/>
          </a:prstGeom>
        </p:spPr>
      </p:pic>
      <p:sp>
        <p:nvSpPr>
          <p:cNvPr id="14" name="Symbol zastępczy zawartości 33">
            <a:extLst>
              <a:ext uri="{FF2B5EF4-FFF2-40B4-BE49-F238E27FC236}">
                <a16:creationId xmlns:a16="http://schemas.microsoft.com/office/drawing/2014/main" id="{283B455A-4BDA-4484-8976-5CD8AAE5E871}"/>
              </a:ext>
            </a:extLst>
          </p:cNvPr>
          <p:cNvSpPr txBox="1">
            <a:spLocks/>
          </p:cNvSpPr>
          <p:nvPr/>
        </p:nvSpPr>
        <p:spPr>
          <a:xfrm>
            <a:off x="266700" y="3412076"/>
            <a:ext cx="6906011" cy="22982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Przedłużacze stan techniczny;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Podwieszanie kabli lub prowadzenie pod ścianą;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Oświetlenie tymczasowe;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Rozdzielnice RB pozamykane, w dobrym stanie technicznym;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Przeglądy elektronarzędzi raz na kwartał przez uprawnionego elektryka (znakowanie wyposażenia elektrycznego etykietami),</a:t>
            </a:r>
          </a:p>
          <a:p>
            <a:pPr marL="228594" marR="0" lvl="0" indent="-228594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dirty="0">
                <a:latin typeface="Arial" pitchFamily="34" charset="0"/>
                <a:cs typeface="Arial" pitchFamily="34" charset="0"/>
              </a:rPr>
              <a:t>Stopień ochrony IP 44.</a:t>
            </a: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Tytuł 35">
            <a:extLst>
              <a:ext uri="{FF2B5EF4-FFF2-40B4-BE49-F238E27FC236}">
                <a16:creationId xmlns:a16="http://schemas.microsoft.com/office/drawing/2014/main" id="{B67E13C2-D75A-96B4-AFA3-101E101CFC69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Elektryczność</a:t>
            </a:r>
          </a:p>
        </p:txBody>
      </p:sp>
    </p:spTree>
    <p:extLst>
      <p:ext uri="{BB962C8B-B14F-4D97-AF65-F5344CB8AC3E}">
        <p14:creationId xmlns:p14="http://schemas.microsoft.com/office/powerpoint/2010/main" val="3404992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86212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a 9"/>
          <p:cNvGrpSpPr/>
          <p:nvPr/>
        </p:nvGrpSpPr>
        <p:grpSpPr>
          <a:xfrm>
            <a:off x="4076700" y="1196700"/>
            <a:ext cx="7763864" cy="4980336"/>
            <a:chOff x="580552" y="1196700"/>
            <a:chExt cx="7763864" cy="4980336"/>
          </a:xfrm>
        </p:grpSpPr>
        <p:pic>
          <p:nvPicPr>
            <p:cNvPr id="4" name="Obraz 3" descr="Obraz zawierający niebo, zewnętrzne, podłoże, płot&#10;&#10;Opis wygenerowany przy bardzo wysokim poziomie pewności">
              <a:extLst>
                <a:ext uri="{FF2B5EF4-FFF2-40B4-BE49-F238E27FC236}">
                  <a16:creationId xmlns:a16="http://schemas.microsoft.com/office/drawing/2014/main" id="{9291668A-61F1-4243-AFCF-12D48A2EB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1196700"/>
              <a:ext cx="2736964" cy="2454550"/>
            </a:xfrm>
            <a:prstGeom prst="rect">
              <a:avLst/>
            </a:prstGeom>
          </p:spPr>
        </p:pic>
        <p:pic>
          <p:nvPicPr>
            <p:cNvPr id="5" name="Obraz 4" descr="Obraz zawierający budynek, osoba, podłoże, mężczyzna&#10;&#10;Opis wygenerowany przy wysokim poziomie pewności">
              <a:extLst>
                <a:ext uri="{FF2B5EF4-FFF2-40B4-BE49-F238E27FC236}">
                  <a16:creationId xmlns:a16="http://schemas.microsoft.com/office/drawing/2014/main" id="{529C2EE1-A686-43AA-8202-6CD005A8D1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552" y="3744726"/>
              <a:ext cx="2744808" cy="2432310"/>
            </a:xfrm>
            <a:prstGeom prst="rect">
              <a:avLst/>
            </a:prstGeom>
          </p:spPr>
        </p:pic>
        <p:pic>
          <p:nvPicPr>
            <p:cNvPr id="6" name="Obraz 5" descr="Obraz zawierający podłoże, zewnętrzne, budynek&#10;&#10;Opis wygenerowany przy bardzo wysokim poziomie pewności">
              <a:extLst>
                <a:ext uri="{FF2B5EF4-FFF2-40B4-BE49-F238E27FC236}">
                  <a16:creationId xmlns:a16="http://schemas.microsoft.com/office/drawing/2014/main" id="{8630B5CA-E115-4AF2-A48F-6D5781C5C2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87"/>
            <a:stretch/>
          </p:blipFill>
          <p:spPr>
            <a:xfrm>
              <a:off x="3408635" y="3737577"/>
              <a:ext cx="4935781" cy="2439459"/>
            </a:xfrm>
            <a:prstGeom prst="rect">
              <a:avLst/>
            </a:prstGeom>
          </p:spPr>
        </p:pic>
        <p:pic>
          <p:nvPicPr>
            <p:cNvPr id="7" name="Obraz 6" descr="Obraz zawierający lodówka, ściana, wewnątrz, siedzi&#10;&#10;Opis wygenerowany przy wysokim poziomie pewności">
              <a:extLst>
                <a:ext uri="{FF2B5EF4-FFF2-40B4-BE49-F238E27FC236}">
                  <a16:creationId xmlns:a16="http://schemas.microsoft.com/office/drawing/2014/main" id="{B9865788-D3E3-48AE-8765-EF00982B56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2488" y="1196700"/>
              <a:ext cx="2301696" cy="2439459"/>
            </a:xfrm>
            <a:prstGeom prst="rect">
              <a:avLst/>
            </a:prstGeom>
          </p:spPr>
        </p:pic>
        <p:pic>
          <p:nvPicPr>
            <p:cNvPr id="8" name="Obraz 7" descr="Obraz zawierający ściana, budynek, podłoże, urządzenie&#10;&#10;Opis wygenerowany przy bardzo wysokim poziomie pewności">
              <a:extLst>
                <a:ext uri="{FF2B5EF4-FFF2-40B4-BE49-F238E27FC236}">
                  <a16:creationId xmlns:a16="http://schemas.microsoft.com/office/drawing/2014/main" id="{0F5EAE3B-856D-47E9-B970-2AB3D4AD9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6842" y="1196700"/>
              <a:ext cx="2507574" cy="2430109"/>
            </a:xfrm>
            <a:prstGeom prst="rect">
              <a:avLst/>
            </a:prstGeom>
          </p:spPr>
        </p:pic>
      </p:grpSp>
      <p:pic>
        <p:nvPicPr>
          <p:cNvPr id="12" name="Obraz 11" descr="good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581275"/>
            <a:ext cx="2009775" cy="2009775"/>
          </a:xfrm>
          <a:prstGeom prst="rect">
            <a:avLst/>
          </a:prstGeom>
        </p:spPr>
      </p:pic>
      <p:sp>
        <p:nvSpPr>
          <p:cNvPr id="11" name="Tytuł 35">
            <a:extLst>
              <a:ext uri="{FF2B5EF4-FFF2-40B4-BE49-F238E27FC236}">
                <a16:creationId xmlns:a16="http://schemas.microsoft.com/office/drawing/2014/main" id="{015E6CF3-6F73-8E9B-4561-67EE7B171BA7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Elektryczność</a:t>
            </a:r>
          </a:p>
        </p:txBody>
      </p:sp>
    </p:spTree>
    <p:extLst>
      <p:ext uri="{BB962C8B-B14F-4D97-AF65-F5344CB8AC3E}">
        <p14:creationId xmlns:p14="http://schemas.microsoft.com/office/powerpoint/2010/main" val="31792823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904143"/>
            <a:ext cx="5638800" cy="2401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Prace pożarowo niebezpieczne;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Transport pionowy;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Prace ziemne / Wykopy;</a:t>
            </a:r>
          </a:p>
          <a:p>
            <a:pPr marL="228594" indent="-228594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sz="2000" dirty="0">
                <a:latin typeface="Arial Nova Cond" panose="020B0506020202020204" pitchFamily="34" charset="0"/>
                <a:cs typeface="Arial" pitchFamily="34" charset="0"/>
              </a:rPr>
              <a:t>Przestrzenie zamknięte.</a:t>
            </a:r>
            <a:endParaRPr lang="pl-PL" altLang="en-US" sz="2000" dirty="0">
              <a:solidFill>
                <a:srgbClr val="000000"/>
              </a:solidFill>
              <a:latin typeface="Arial Nova Cond" panose="020B0506020202020204" pitchFamily="34" charset="0"/>
              <a:cs typeface="Arial" pitchFamily="34" charset="0"/>
            </a:endParaRPr>
          </a:p>
        </p:txBody>
      </p:sp>
      <p:pic>
        <p:nvPicPr>
          <p:cNvPr id="6" name="Picture 8" descr="Znalezione obrazy dla zapytania pozwolenie na prace">
            <a:extLst>
              <a:ext uri="{FF2B5EF4-FFF2-40B4-BE49-F238E27FC236}">
                <a16:creationId xmlns:a16="http://schemas.microsoft.com/office/drawing/2014/main" id="{FC71E25B-A81E-43C2-8ABC-4074FD5FA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1" y="2001329"/>
            <a:ext cx="5753100" cy="362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ytuł 35">
            <a:extLst>
              <a:ext uri="{FF2B5EF4-FFF2-40B4-BE49-F238E27FC236}">
                <a16:creationId xmlns:a16="http://schemas.microsoft.com/office/drawing/2014/main" id="{00A17A89-0145-8739-48FF-311CEEB5B019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Pozwolenia na pracę</a:t>
            </a:r>
          </a:p>
        </p:txBody>
      </p:sp>
    </p:spTree>
    <p:extLst>
      <p:ext uri="{BB962C8B-B14F-4D97-AF65-F5344CB8AC3E}">
        <p14:creationId xmlns:p14="http://schemas.microsoft.com/office/powerpoint/2010/main" val="32647401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096126" cy="3086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Przestrzenie zamknięte to miejsca o utrudnionym dostępie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(częściowo zamknięta, aczkolwiek nie zawsze w całości),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którym zagrożeniem dla zdrowia są występujące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w przestrzeni niebezpieczne substancje, gazy itp. (brak tlenu)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Tego typu prace mogą być wykonywane jedynie przez osoby,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które otrzymały stosowne przeszkolenie (praca w przestrzeniach zamkniętych)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latin typeface="Arial" pitchFamily="34" charset="0"/>
                <a:cs typeface="Arial" pitchFamily="34" charset="0"/>
              </a:rPr>
              <a:t>Do rozpoczęcia prac wymagane jest otrzymanie stosownego </a:t>
            </a:r>
            <a:br>
              <a:rPr lang="pl-PL" altLang="en-US" dirty="0">
                <a:latin typeface="Arial" pitchFamily="34" charset="0"/>
                <a:cs typeface="Arial" pitchFamily="34" charset="0"/>
              </a:rPr>
            </a:br>
            <a:r>
              <a:rPr lang="pl-PL" altLang="en-US" dirty="0">
                <a:latin typeface="Arial" pitchFamily="34" charset="0"/>
                <a:cs typeface="Arial" pitchFamily="34" charset="0"/>
              </a:rPr>
              <a:t>pozwolenia na prace.</a:t>
            </a:r>
            <a:endParaRPr lang="pl-PL" altLang="en-US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az 5" descr="przestrzenie_zamkniet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934" y="2890978"/>
            <a:ext cx="3288730" cy="3086957"/>
          </a:xfrm>
          <a:prstGeom prst="rect">
            <a:avLst/>
          </a:prstGeom>
        </p:spPr>
      </p:pic>
      <p:sp>
        <p:nvSpPr>
          <p:cNvPr id="7" name="Tytuł 35">
            <a:extLst>
              <a:ext uri="{FF2B5EF4-FFF2-40B4-BE49-F238E27FC236}">
                <a16:creationId xmlns:a16="http://schemas.microsoft.com/office/drawing/2014/main" id="{F99EFE39-B26D-FED2-FFC3-D2647D3A1408}"/>
              </a:ext>
            </a:extLst>
          </p:cNvPr>
          <p:cNvSpPr txBox="1">
            <a:spLocks/>
          </p:cNvSpPr>
          <p:nvPr/>
        </p:nvSpPr>
        <p:spPr>
          <a:xfrm>
            <a:off x="275040" y="873431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Przestrzenie zamknięte</a:t>
            </a:r>
          </a:p>
        </p:txBody>
      </p:sp>
    </p:spTree>
    <p:extLst>
      <p:ext uri="{BB962C8B-B14F-4D97-AF65-F5344CB8AC3E}">
        <p14:creationId xmlns:p14="http://schemas.microsoft.com/office/powerpoint/2010/main" val="268979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202347" y="1682203"/>
            <a:ext cx="2942857" cy="3247619"/>
          </a:xfrm>
        </p:spPr>
      </p:pic>
      <p:sp>
        <p:nvSpPr>
          <p:cNvPr id="44" name="Prostokąt 4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110084" y="4943177"/>
            <a:ext cx="2971300" cy="625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Obserwacja</a:t>
            </a:r>
          </a:p>
        </p:txBody>
      </p:sp>
      <p:pic>
        <p:nvPicPr>
          <p:cNvPr id="47" name="Obraz 46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317" y="1698239"/>
            <a:ext cx="2824329" cy="3267168"/>
          </a:xfrm>
          <a:prstGeom prst="rect">
            <a:avLst/>
          </a:prstGeom>
        </p:spPr>
      </p:pic>
      <p:pic>
        <p:nvPicPr>
          <p:cNvPr id="48" name="Obraz 47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6281" y="1722191"/>
            <a:ext cx="2784176" cy="3243216"/>
          </a:xfrm>
          <a:prstGeom prst="rect">
            <a:avLst/>
          </a:prstGeom>
        </p:spPr>
      </p:pic>
      <p:sp>
        <p:nvSpPr>
          <p:cNvPr id="49" name="Prostokąt 4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81384" y="5028751"/>
            <a:ext cx="4181790" cy="7078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Zdarzenie potencjalnie wypadkowe</a:t>
            </a:r>
          </a:p>
        </p:txBody>
      </p:sp>
      <p:sp>
        <p:nvSpPr>
          <p:cNvPr id="50" name="Prostokąt 4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92719" y="4965407"/>
            <a:ext cx="2971300" cy="61241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cs typeface="Arial" pitchFamily="34" charset="0"/>
              </a:rPr>
              <a:t>Wypadek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71A1269C-7729-62B9-E02F-BD3D1DEFDAF9}"/>
              </a:ext>
            </a:extLst>
          </p:cNvPr>
          <p:cNvSpPr txBox="1">
            <a:spLocks/>
          </p:cNvSpPr>
          <p:nvPr/>
        </p:nvSpPr>
        <p:spPr>
          <a:xfrm>
            <a:off x="296305" y="962102"/>
            <a:ext cx="11346346" cy="410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Jeżeli zauważysz…</a:t>
            </a:r>
          </a:p>
        </p:txBody>
      </p:sp>
      <p:sp>
        <p:nvSpPr>
          <p:cNvPr id="5" name="Tytuł 35">
            <a:extLst>
              <a:ext uri="{FF2B5EF4-FFF2-40B4-BE49-F238E27FC236}">
                <a16:creationId xmlns:a16="http://schemas.microsoft.com/office/drawing/2014/main" id="{081CB4DC-B702-5619-19B4-12CB44C9A102}"/>
              </a:ext>
            </a:extLst>
          </p:cNvPr>
          <p:cNvSpPr txBox="1">
            <a:spLocks/>
          </p:cNvSpPr>
          <p:nvPr/>
        </p:nvSpPr>
        <p:spPr>
          <a:xfrm>
            <a:off x="296305" y="5721186"/>
            <a:ext cx="11346346" cy="410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… </a:t>
            </a:r>
            <a:r>
              <a:rPr lang="pl-PL" sz="2400" b="1" dirty="0">
                <a:solidFill>
                  <a:srgbClr val="1C9C59"/>
                </a:solidFill>
                <a:latin typeface="Arial Nova Cond" panose="020B0506020202020204" pitchFamily="34" charset="0"/>
              </a:rPr>
              <a:t>zgłoś</a:t>
            </a:r>
            <a:r>
              <a:rPr lang="pl-PL" sz="2400" b="1" dirty="0">
                <a:latin typeface="Arial Nova Cond" panose="020B0506020202020204" pitchFamily="34" charset="0"/>
              </a:rPr>
              <a:t> nadzorowi </a:t>
            </a:r>
            <a:r>
              <a:rPr lang="pl-PL" sz="2400" b="1" dirty="0" err="1">
                <a:latin typeface="Arial Nova Cond" panose="020B0506020202020204" pitchFamily="34" charset="0"/>
              </a:rPr>
              <a:t>Archicom</a:t>
            </a:r>
            <a:r>
              <a:rPr lang="pl-PL" sz="2400" b="1" dirty="0">
                <a:latin typeface="Arial Nova Cond" panose="020B0506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316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9" grpId="0"/>
      <p:bldP spid="5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/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5617" y="5342020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226761" y="2906769"/>
            <a:ext cx="9965239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 flipV="1">
            <a:off x="1719691" y="3707119"/>
            <a:ext cx="10472309" cy="898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746745" y="2103526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1222238" y="4510473"/>
            <a:ext cx="10969762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3847635"/>
            <a:ext cx="6492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2895952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Zdarzenia potencjalnie wypadkowe (bez osób poszkodowanych) – istotne okoliczności i przyczyny – </a:t>
            </a:r>
            <a:r>
              <a:rPr lang="pl-PL" sz="1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wymaga raportowania IAN.</a:t>
            </a:r>
          </a:p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241106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Wypadek przy pracy, w wyniku którego doszło do śmierci osoby poszkodowanej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3ED4B3-E6F8-ED15-FA89-5EA0179D691A}"/>
              </a:ext>
            </a:extLst>
          </p:cNvPr>
          <p:cNvSpPr txBox="1"/>
          <p:nvPr/>
        </p:nvSpPr>
        <p:spPr>
          <a:xfrm>
            <a:off x="5872844" y="4506163"/>
            <a:ext cx="6319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Małe incydenty zaraportowane</a:t>
            </a:r>
            <a:r>
              <a:rPr kumimoji="0" lang="pl-PL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*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w trakcie inspekcji, przeglądów partnerskich, wizyt ESSV (duże ryzyko wystąpienia zdarzenia wypadkowego, bez osób poszkodowanych).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989E6A8-C642-88D6-72C2-F1B2A07F9FE6}"/>
              </a:ext>
            </a:extLst>
          </p:cNvPr>
          <p:cNvCxnSpPr>
            <a:cxnSpLocks/>
          </p:cNvCxnSpPr>
          <p:nvPr/>
        </p:nvCxnSpPr>
        <p:spPr>
          <a:xfrm>
            <a:off x="710609" y="5326901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225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70865" cy="5541117"/>
            <a:chOff x="1284073" y="1442947"/>
            <a:chExt cx="6802435" cy="4465393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56726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485992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PIERWSZA POMOC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First Aid 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437090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12748" y="3648098"/>
              <a:ext cx="1641156" cy="3423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80145" y="4103310"/>
              <a:ext cx="2306363" cy="3423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obtained</a:t>
            </a: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 red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LICZBA PRZYZNANYCH NAGRÓD BHP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issued</a:t>
            </a: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 EHS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560026"/>
            <a:ext cx="4459292" cy="422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5071953" y="4394291"/>
            <a:ext cx="3385458" cy="4514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3776921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B4D8841A-6C6B-A3D6-7119-AE921E2A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700" y="2241730"/>
            <a:ext cx="391282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buNone/>
              <a:defRPr/>
            </a:pPr>
            <a:r>
              <a:rPr lang="pl-PL" altLang="pl-PL" sz="1500" dirty="0">
                <a:latin typeface="Aptos"/>
                <a:cs typeface="Arial"/>
              </a:rPr>
              <a:t>ILOŚĆ FIRM</a:t>
            </a:r>
            <a:endParaRPr lang="pl-PL" dirty="0"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  <a:buNone/>
              <a:defRPr/>
            </a:pPr>
            <a:r>
              <a:rPr lang="pl-PL" sz="1400" dirty="0">
                <a:latin typeface="Aptos"/>
                <a:cs typeface="Arial"/>
              </a:rPr>
              <a:t>N</a:t>
            </a:r>
            <a:r>
              <a:rPr lang="pl-PL" sz="900" baseline="30000" dirty="0">
                <a:latin typeface="Aptos"/>
                <a:cs typeface="Arial"/>
              </a:rPr>
              <a:t>o</a:t>
            </a:r>
            <a:r>
              <a:rPr lang="pl-PL" sz="1400" dirty="0">
                <a:latin typeface="Aptos"/>
                <a:cs typeface="Arial"/>
              </a:rPr>
              <a:t> of </a:t>
            </a:r>
            <a:r>
              <a:rPr lang="pl-PL" sz="1400" dirty="0" err="1">
                <a:latin typeface="Aptos"/>
                <a:cs typeface="Arial"/>
              </a:rPr>
              <a:t>companies</a:t>
            </a:r>
          </a:p>
        </p:txBody>
      </p:sp>
      <p:sp>
        <p:nvSpPr>
          <p:cNvPr id="4" name="Prostokąt zaokrąglony 32">
            <a:extLst>
              <a:ext uri="{FF2B5EF4-FFF2-40B4-BE49-F238E27FC236}">
                <a16:creationId xmlns:a16="http://schemas.microsoft.com/office/drawing/2014/main" id="{C64D24B7-5070-3682-82B5-EE0B1215213D}"/>
              </a:ext>
            </a:extLst>
          </p:cNvPr>
          <p:cNvSpPr/>
          <p:nvPr/>
        </p:nvSpPr>
        <p:spPr>
          <a:xfrm>
            <a:off x="4810696" y="4979794"/>
            <a:ext cx="3907972" cy="4221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EA5632DF-D6DA-C954-2DCF-5E222C5A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38" y="4912401"/>
            <a:ext cx="3998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 MAŁE INCYDENTY</a:t>
            </a:r>
            <a:r>
              <a:rPr lang="pl-PL" altLang="pl-PL" sz="1600" dirty="0">
                <a:latin typeface="Aptos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Minor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upa 44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26732"/>
            <a:ext cx="3586647" cy="4197709"/>
            <a:chOff x="1339797" y="1920646"/>
            <a:chExt cx="3586647" cy="4197709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48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52" name="Prostokąt 51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Obowiązkowe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upa 54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7" y="1928342"/>
            <a:ext cx="3315577" cy="3870532"/>
            <a:chOff x="7431297" y="2261883"/>
            <a:chExt cx="3315577" cy="3870532"/>
          </a:xfrm>
        </p:grpSpPr>
        <p:grpSp>
          <p:nvGrpSpPr>
            <p:cNvPr id="56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7" y="2261883"/>
              <a:ext cx="2989264" cy="1678425"/>
              <a:chOff x="5596113" y="4165692"/>
              <a:chExt cx="2658419" cy="1432146"/>
            </a:xfrm>
          </p:grpSpPr>
          <p:pic>
            <p:nvPicPr>
              <p:cNvPr id="59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60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57" name="Obraz 56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Prostokąt 57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Dodatkowe</a:t>
              </a:r>
              <a:endParaRPr lang="pl-PL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ytuł 35">
            <a:extLst>
              <a:ext uri="{FF2B5EF4-FFF2-40B4-BE49-F238E27FC236}">
                <a16:creationId xmlns:a16="http://schemas.microsoft.com/office/drawing/2014/main" id="{69914E11-A656-B52D-2A21-B7C0E66A3DED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Środki ochrony indywidualnej</a:t>
            </a:r>
          </a:p>
        </p:txBody>
      </p:sp>
    </p:spTree>
    <p:extLst>
      <p:ext uri="{BB962C8B-B14F-4D97-AF65-F5344CB8AC3E}">
        <p14:creationId xmlns:p14="http://schemas.microsoft.com/office/powerpoint/2010/main" val="28867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/>
          <p:cNvSpPr txBox="1"/>
          <p:nvPr/>
        </p:nvSpPr>
        <p:spPr>
          <a:xfrm>
            <a:off x="266700" y="1884872"/>
            <a:ext cx="7126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Nosimy środki ochrony indywidualnej, </a:t>
            </a:r>
          </a:p>
          <a:p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aby uniknąć takich urazów.</a:t>
            </a:r>
            <a:endParaRPr lang="pl-P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051" descr="0166">
            <a:extLst>
              <a:ext uri="{FF2B5EF4-FFF2-40B4-BE49-F238E27FC236}">
                <a16:creationId xmlns:a16="http://schemas.microsoft.com/office/drawing/2014/main" id="{5C5E0CD0-10DA-475C-993D-F22CCBB6D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992154"/>
            <a:ext cx="4176079" cy="192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052" descr="0003">
            <a:extLst>
              <a:ext uri="{FF2B5EF4-FFF2-40B4-BE49-F238E27FC236}">
                <a16:creationId xmlns:a16="http://schemas.microsoft.com/office/drawing/2014/main" id="{FB43B13D-B215-4257-95B4-066E69A61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75" y="3916861"/>
            <a:ext cx="3155316" cy="196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7" descr="Znalezione obrazy dla zapytania uraz oka">
            <a:extLst>
              <a:ext uri="{FF2B5EF4-FFF2-40B4-BE49-F238E27FC236}">
                <a16:creationId xmlns:a16="http://schemas.microsoft.com/office/drawing/2014/main" id="{648B08B9-37BC-4C22-843E-C0C857FE1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5605" y="1992154"/>
            <a:ext cx="2539030" cy="190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9" descr="Znalezione obrazy dla zapytania silicosis">
            <a:extLst>
              <a:ext uri="{FF2B5EF4-FFF2-40B4-BE49-F238E27FC236}">
                <a16:creationId xmlns:a16="http://schemas.microsoft.com/office/drawing/2014/main" id="{EAAD9A2E-98CD-4E42-B146-B92FDA028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3091" y="3900013"/>
            <a:ext cx="1741804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1" descr="Podobny obraz">
            <a:extLst>
              <a:ext uri="{FF2B5EF4-FFF2-40B4-BE49-F238E27FC236}">
                <a16:creationId xmlns:a16="http://schemas.microsoft.com/office/drawing/2014/main" id="{60039C73-009E-4BB4-AE7D-20B53708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292" y="3900012"/>
            <a:ext cx="1864343" cy="19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8CA171C0-E599-F7A8-B638-48811CF88851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Środki ochrony indywidualnej</a:t>
            </a:r>
          </a:p>
        </p:txBody>
      </p:sp>
    </p:spTree>
    <p:extLst>
      <p:ext uri="{BB962C8B-B14F-4D97-AF65-F5344CB8AC3E}">
        <p14:creationId xmlns:p14="http://schemas.microsoft.com/office/powerpoint/2010/main" val="7612632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699" y="1789843"/>
            <a:ext cx="7772401" cy="3687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Syndrom jest chorobą pogarszającą sprawność, która może prowadzić do całkowitej niesprawności kończyn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Kiedy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operujesz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urządzeniami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wibruj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ą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cymi</a:t>
            </a:r>
            <a:r>
              <a:rPr lang="en-GB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GB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drga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jącymi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zachowaj ostrożność;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Użytkownik sprzętu wibrującego powinien znać wymagania dotyczące maksymalnego czasu pracy;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utrzymywać kończyny w cieple aby zachować odpowiednią cyrkulację krwi;</a:t>
            </a: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Pamiętaj że osoby palące są pięć razy bardziej narażone na wystąpienie syndromu białych dłoni, rekomenduje się nie </a:t>
            </a:r>
            <a:r>
              <a:rPr lang="pl-PL" altLang="en-US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palic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papierosów bezpośrednio przed, w trakcie i tuż po pracy z maszynami wibrującymi.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6" descr="Znalezione obrazy dla zapytania zageszczarka">
            <a:extLst>
              <a:ext uri="{FF2B5EF4-FFF2-40B4-BE49-F238E27FC236}">
                <a16:creationId xmlns:a16="http://schemas.microsoft.com/office/drawing/2014/main" id="{6731CE59-0081-48BA-A9C3-FD348A0F0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955429"/>
            <a:ext cx="3474532" cy="2316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 descr="Znalezione obrazy dla zapytania vibration white finger">
            <a:extLst>
              <a:ext uri="{FF2B5EF4-FFF2-40B4-BE49-F238E27FC236}">
                <a16:creationId xmlns:a16="http://schemas.microsoft.com/office/drawing/2014/main" id="{57F1317C-1DAA-4DB1-B108-8FCE35018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6257" y="3540944"/>
            <a:ext cx="346075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35">
            <a:extLst>
              <a:ext uri="{FF2B5EF4-FFF2-40B4-BE49-F238E27FC236}">
                <a16:creationId xmlns:a16="http://schemas.microsoft.com/office/drawing/2014/main" id="{DB05AB31-0FC4-4936-F3D0-A687BC5B268F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Drgania mechaniczne (wibracje)</a:t>
            </a:r>
          </a:p>
        </p:txBody>
      </p:sp>
    </p:spTree>
    <p:extLst>
      <p:ext uri="{BB962C8B-B14F-4D97-AF65-F5344CB8AC3E}">
        <p14:creationId xmlns:p14="http://schemas.microsoft.com/office/powerpoint/2010/main" val="42479306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11"/>
          <p:cNvGrpSpPr/>
          <p:nvPr/>
        </p:nvGrpSpPr>
        <p:grpSpPr>
          <a:xfrm>
            <a:off x="8501323" y="1700025"/>
            <a:ext cx="3167363" cy="2377425"/>
            <a:chOff x="8501323" y="3471675"/>
            <a:chExt cx="3167363" cy="2377425"/>
          </a:xfrm>
        </p:grpSpPr>
        <p:pic>
          <p:nvPicPr>
            <p:cNvPr id="5" name="Obraz 4" descr="znaki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148" y="4229100"/>
              <a:ext cx="1852538" cy="1620000"/>
            </a:xfrm>
            <a:prstGeom prst="rect">
              <a:avLst/>
            </a:prstGeom>
          </p:spPr>
        </p:pic>
        <p:pic>
          <p:nvPicPr>
            <p:cNvPr id="6" name="Obraz 5" descr="znaki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1323" y="3471675"/>
              <a:ext cx="1620000" cy="1620000"/>
            </a:xfrm>
            <a:prstGeom prst="rect">
              <a:avLst/>
            </a:prstGeom>
          </p:spPr>
        </p:pic>
      </p:grpSp>
      <p:pic>
        <p:nvPicPr>
          <p:cNvPr id="7" name="Obraz 6" descr="znaki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063" y="2078737"/>
            <a:ext cx="1620000" cy="1620000"/>
          </a:xfrm>
          <a:prstGeom prst="rect">
            <a:avLst/>
          </a:prstGeom>
        </p:spPr>
      </p:pic>
      <p:pic>
        <p:nvPicPr>
          <p:cNvPr id="8" name="Obraz 7" descr="znaki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094" y="2078737"/>
            <a:ext cx="1852538" cy="1620000"/>
          </a:xfrm>
          <a:prstGeom prst="rect">
            <a:avLst/>
          </a:prstGeom>
        </p:spPr>
      </p:pic>
      <p:pic>
        <p:nvPicPr>
          <p:cNvPr id="9" name="Obraz 8" descr="znaki4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213" y="2078737"/>
            <a:ext cx="1620000" cy="1620000"/>
          </a:xfrm>
          <a:prstGeom prst="rect">
            <a:avLst/>
          </a:prstGeom>
        </p:spPr>
      </p:pic>
      <p:pic>
        <p:nvPicPr>
          <p:cNvPr id="10" name="Obraz 9" descr="znaki5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4" y="2078737"/>
            <a:ext cx="1621227" cy="1620000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83076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Obowiązkowe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223570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Zabronione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197851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Ostrzeżenie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6372551" y="4183105"/>
            <a:ext cx="2041024" cy="61555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ewakuacyjne</a:t>
            </a:r>
            <a:b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i pierwsza pomoc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9064492" y="4183105"/>
            <a:ext cx="2041024" cy="5343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200000"/>
              </a:lnSpc>
              <a:spcBef>
                <a:spcPct val="0"/>
              </a:spcBef>
              <a:defRPr/>
            </a:pPr>
            <a:r>
              <a:rPr lang="pl-PL" sz="1700" dirty="0">
                <a:latin typeface="Arial" panose="020B0604020202020204" pitchFamily="34" charset="0"/>
                <a:cs typeface="Arial" panose="020B0604020202020204" pitchFamily="34" charset="0"/>
              </a:rPr>
              <a:t>Znaki łączone</a:t>
            </a:r>
            <a:endParaRPr lang="pl-PL" sz="1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ytuł 35">
            <a:extLst>
              <a:ext uri="{FF2B5EF4-FFF2-40B4-BE49-F238E27FC236}">
                <a16:creationId xmlns:a16="http://schemas.microsoft.com/office/drawing/2014/main" id="{80F72402-40B7-99E3-6320-8176806E982B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Oznakowanie (informacyjne, zakazu, ostrzegawcze)</a:t>
            </a:r>
          </a:p>
        </p:txBody>
      </p:sp>
    </p:spTree>
    <p:extLst>
      <p:ext uri="{BB962C8B-B14F-4D97-AF65-F5344CB8AC3E}">
        <p14:creationId xmlns:p14="http://schemas.microsoft.com/office/powerpoint/2010/main" val="9134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 przypadku ogłoszenia alarmu 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of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Gotham Book" pitchFamily="50" charset="0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Gotham Light" pitchFamily="50" charset="0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ole tekstowe 40"/>
          <p:cNvSpPr txBox="1"/>
          <p:nvPr/>
        </p:nvSpPr>
        <p:spPr>
          <a:xfrm>
            <a:off x="285673" y="2129421"/>
            <a:ext cx="11514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Co miesiąc, za wyróżnianie się bezpieczną pracą i zaangażowaniem na rzecz poprawy BHP, wybrani pracownicy produkcyjni naszych Wykonawców, otrzymują od </a:t>
            </a:r>
            <a:r>
              <a:rPr lang="pl-PL" dirty="0" err="1">
                <a:latin typeface="Arial" pitchFamily="34" charset="0"/>
                <a:cs typeface="Arial" pitchFamily="34" charset="0"/>
              </a:rPr>
              <a:t>Archicom</a:t>
            </a:r>
            <a:r>
              <a:rPr lang="pl-PL" dirty="0">
                <a:latin typeface="Arial" pitchFamily="34" charset="0"/>
                <a:cs typeface="Arial" pitchFamily="34" charset="0"/>
              </a:rPr>
              <a:t> cenne nagrody rzeczowe.</a:t>
            </a:r>
          </a:p>
        </p:txBody>
      </p:sp>
      <p:pic>
        <p:nvPicPr>
          <p:cNvPr id="43" name="Obraz 42">
            <a:extLst>
              <a:ext uri="{FF2B5EF4-FFF2-40B4-BE49-F238E27FC236}">
                <a16:creationId xmlns:a16="http://schemas.microsoft.com/office/drawing/2014/main" id="{9C50C851-6EA3-48A9-AE07-7F54E64CF4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73" y="3566873"/>
            <a:ext cx="3398951" cy="2426970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2E7769EF-4086-4BC1-B920-536AA80D1E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53899" y="3492843"/>
            <a:ext cx="2085033" cy="2501000"/>
          </a:xfrm>
          <a:prstGeom prst="rect">
            <a:avLst/>
          </a:prstGeom>
        </p:spPr>
      </p:pic>
      <p:pic>
        <p:nvPicPr>
          <p:cNvPr id="47" name="Obraz 46">
            <a:extLst>
              <a:ext uri="{FF2B5EF4-FFF2-40B4-BE49-F238E27FC236}">
                <a16:creationId xmlns:a16="http://schemas.microsoft.com/office/drawing/2014/main" id="{F8B79980-B109-4FAC-81BF-B8550871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913" y="4250553"/>
            <a:ext cx="4040174" cy="985579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C7D47ACD-AD0E-4B2F-88DA-3963C5F70260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Nagrody dla pracowników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za bezpieczną pracę i przestrzeganie BHP</a:t>
            </a:r>
          </a:p>
        </p:txBody>
      </p:sp>
    </p:spTree>
    <p:extLst>
      <p:ext uri="{BB962C8B-B14F-4D97-AF65-F5344CB8AC3E}">
        <p14:creationId xmlns:p14="http://schemas.microsoft.com/office/powerpoint/2010/main" val="28538195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5361252-072B-4689-AEBE-0653DB3FF140}"/>
              </a:ext>
            </a:extLst>
          </p:cNvPr>
          <p:cNvSpPr/>
          <p:nvPr/>
        </p:nvSpPr>
        <p:spPr>
          <a:xfrm>
            <a:off x="403420" y="1868129"/>
            <a:ext cx="4561871" cy="1686532"/>
          </a:xfrm>
          <a:prstGeom prst="rect">
            <a:avLst/>
          </a:prstGeom>
        </p:spPr>
        <p:txBody>
          <a:bodyPr wrap="square" lIns="14400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Każdy pracownik ma możliwość zgłoszenia i zapisania swoich uwag, wniosków, propozycji zmian na tablicy zgłoszeń.  </a:t>
            </a: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F675656A-B12B-4F46-BA85-F505DBF1862C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4"/>
          <a:stretch/>
        </p:blipFill>
        <p:spPr>
          <a:xfrm>
            <a:off x="5295014" y="2073349"/>
            <a:ext cx="6663069" cy="3891517"/>
          </a:xfrm>
          <a:prstGeom prst="rect">
            <a:avLst/>
          </a:prstGeom>
        </p:spPr>
      </p:pic>
      <p:sp>
        <p:nvSpPr>
          <p:cNvPr id="36" name="Tytuł 35">
            <a:extLst>
              <a:ext uri="{FF2B5EF4-FFF2-40B4-BE49-F238E27FC236}">
                <a16:creationId xmlns:a16="http://schemas.microsoft.com/office/drawing/2014/main" id="{B927328F-B6AD-2B52-4374-43F688E15BE9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Tablica zgłoszeń BHP</a:t>
            </a:r>
          </a:p>
        </p:txBody>
      </p:sp>
    </p:spTree>
    <p:extLst>
      <p:ext uri="{BB962C8B-B14F-4D97-AF65-F5344CB8AC3E}">
        <p14:creationId xmlns:p14="http://schemas.microsoft.com/office/powerpoint/2010/main" val="28255017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Znalezione obrazy dla zapytania paragraf">
            <a:extLst>
              <a:ext uri="{FF2B5EF4-FFF2-40B4-BE49-F238E27FC236}">
                <a16:creationId xmlns:a16="http://schemas.microsoft.com/office/drawing/2014/main" id="{77D42517-EF74-4CC3-91D4-EC078FAE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8631" y="1801649"/>
            <a:ext cx="3082221" cy="308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773120" cy="3036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Personel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pl-PL" altLang="en-US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Archicom</a:t>
            </a: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podejmie reakcję w stosunku do osób lub firm zaangażowanych w: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lang="pl-PL" altLang="en-US" baseline="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niebezpieczne praktyki, łamanie przepisów BHP na projekcie,</a:t>
            </a:r>
          </a:p>
          <a:p>
            <a:pPr marL="685794" lvl="1" indent="-228594" defTabSz="914377">
              <a:spcBef>
                <a:spcPct val="30000"/>
              </a:spcBef>
              <a:buFont typeface="Arial" pitchFamily="34" charset="0"/>
              <a:buChar char="‒"/>
            </a:pPr>
            <a:r>
              <a:rPr kumimoji="0" lang="pl-PL" altLang="en-US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niezgodności z ustalonymi zasadami.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Stosowne pismo z opisem naruszenia zostanie wysłany do Kierownika, a pracownik nieprzestrzegający zasad zostanie poddany ponownemu przeszkoleniu w zakresie popełnionego wykroczenia </a:t>
            </a:r>
            <a:r>
              <a:rPr lang="pl-PL" altLang="en-US" dirty="0">
                <a:solidFill>
                  <a:srgbClr val="000000"/>
                </a:solidFill>
                <a:highlight>
                  <a:srgbClr val="FFFF00"/>
                </a:highlight>
                <a:latin typeface="Arial" pitchFamily="34" charset="0"/>
                <a:cs typeface="Arial" pitchFamily="34" charset="0"/>
              </a:rPr>
              <a:t>(żółta kartka)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Powtarzające się nieprawidłowe zachowania oraz poważne naruszenia zasad będą skutkowały usunięciem z projektu </a:t>
            </a:r>
            <a:r>
              <a:rPr lang="pl-PL" altLang="en-US" dirty="0">
                <a:solidFill>
                  <a:srgbClr val="000000"/>
                </a:solidFill>
                <a:highlight>
                  <a:srgbClr val="FB2F0D"/>
                </a:highlight>
                <a:latin typeface="Arial" pitchFamily="34" charset="0"/>
                <a:cs typeface="Arial" pitchFamily="34" charset="0"/>
              </a:rPr>
              <a:t>(czerwona kartka)</a:t>
            </a: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;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ytuł 35">
            <a:extLst>
              <a:ext uri="{FF2B5EF4-FFF2-40B4-BE49-F238E27FC236}">
                <a16:creationId xmlns:a16="http://schemas.microsoft.com/office/drawing/2014/main" id="{E721293A-2023-333A-C81A-57E47910423A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Naruszenie i łamanie zasad BHP 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Konsekwencje</a:t>
            </a:r>
          </a:p>
        </p:txBody>
      </p:sp>
    </p:spTree>
    <p:extLst>
      <p:ext uri="{BB962C8B-B14F-4D97-AF65-F5344CB8AC3E}">
        <p14:creationId xmlns:p14="http://schemas.microsoft.com/office/powerpoint/2010/main" val="17797348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az 15" descr="269631-P57X0U-496-02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17"/>
          <a:stretch/>
        </p:blipFill>
        <p:spPr>
          <a:xfrm>
            <a:off x="0" y="835802"/>
            <a:ext cx="12191999" cy="5504966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344337" y="1553475"/>
            <a:ext cx="10818963" cy="3532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Należy stosować się do wszystkich oznaczeń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Drogi dostępowe, ciągi komunikacyjne muszą pozostać przejezdne i uporządkowane na wypadek sytuacji ratunkowych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Odpowiednia odzież wymagana jest podczas przebywania na budowie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Zaplecze socjalne i sanitarne należy utrzymywać w czystości,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1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Zabrania się „załatwiania” swoich potrzeb na budowie, należy wykorzystać przeznaczone do tego miejsca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;</a:t>
            </a: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  <a:buFont typeface="Arial" pitchFamily="34" charset="0"/>
              <a:buChar char="•"/>
            </a:pPr>
            <a:r>
              <a:rPr lang="pl-PL" alt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Palenie dozwolone jest w wyznaczonych miejscach.</a:t>
            </a:r>
            <a:endParaRPr kumimoji="0" lang="pl-PL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indent="-228594" algn="just" defTabSz="914377">
              <a:lnSpc>
                <a:spcPct val="150000"/>
              </a:lnSpc>
              <a:spcBef>
                <a:spcPct val="30000"/>
              </a:spcBef>
            </a:pP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4FA1989F-CC01-4DAF-8362-61F5FD022AF8}"/>
              </a:ext>
            </a:extLst>
          </p:cNvPr>
          <p:cNvGrpSpPr/>
          <p:nvPr/>
        </p:nvGrpSpPr>
        <p:grpSpPr bwMode="auto">
          <a:xfrm>
            <a:off x="278232" y="6374902"/>
            <a:ext cx="1520190" cy="292100"/>
            <a:chOff x="0" y="0"/>
            <a:chExt cx="2311" cy="445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4C85F03-9495-495C-ADBA-8C6611BF8B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0"/>
              <a:ext cx="1134" cy="445"/>
            </a:xfrm>
            <a:custGeom>
              <a:avLst/>
              <a:gdLst>
                <a:gd name="T0" fmla="*/ 811 w 931"/>
                <a:gd name="T1" fmla="*/ 361 h 365"/>
                <a:gd name="T2" fmla="*/ 865 w 931"/>
                <a:gd name="T3" fmla="*/ 361 h 365"/>
                <a:gd name="T4" fmla="*/ 811 w 931"/>
                <a:gd name="T5" fmla="*/ 291 h 365"/>
                <a:gd name="T6" fmla="*/ 456 w 931"/>
                <a:gd name="T7" fmla="*/ 294 h 365"/>
                <a:gd name="T8" fmla="*/ 485 w 931"/>
                <a:gd name="T9" fmla="*/ 363 h 365"/>
                <a:gd name="T10" fmla="*/ 485 w 931"/>
                <a:gd name="T11" fmla="*/ 345 h 365"/>
                <a:gd name="T12" fmla="*/ 485 w 931"/>
                <a:gd name="T13" fmla="*/ 282 h 365"/>
                <a:gd name="T14" fmla="*/ 257 w 931"/>
                <a:gd name="T15" fmla="*/ 314 h 365"/>
                <a:gd name="T16" fmla="*/ 244 w 931"/>
                <a:gd name="T17" fmla="*/ 320 h 365"/>
                <a:gd name="T18" fmla="*/ 288 w 931"/>
                <a:gd name="T19" fmla="*/ 353 h 365"/>
                <a:gd name="T20" fmla="*/ 288 w 931"/>
                <a:gd name="T21" fmla="*/ 279 h 365"/>
                <a:gd name="T22" fmla="*/ 180 w 931"/>
                <a:gd name="T23" fmla="*/ 361 h 365"/>
                <a:gd name="T24" fmla="*/ 185 w 931"/>
                <a:gd name="T25" fmla="*/ 346 h 365"/>
                <a:gd name="T26" fmla="*/ 45 w 931"/>
                <a:gd name="T27" fmla="*/ 362 h 365"/>
                <a:gd name="T28" fmla="*/ 111 w 931"/>
                <a:gd name="T29" fmla="*/ 314 h 365"/>
                <a:gd name="T30" fmla="*/ 86 w 931"/>
                <a:gd name="T31" fmla="*/ 279 h 365"/>
                <a:gd name="T32" fmla="*/ 0 w 931"/>
                <a:gd name="T33" fmla="*/ 282 h 365"/>
                <a:gd name="T34" fmla="*/ 12 w 931"/>
                <a:gd name="T35" fmla="*/ 253 h 365"/>
                <a:gd name="T36" fmla="*/ 12 w 931"/>
                <a:gd name="T37" fmla="*/ 253 h 365"/>
                <a:gd name="T38" fmla="*/ 61 w 931"/>
                <a:gd name="T39" fmla="*/ 178 h 365"/>
                <a:gd name="T40" fmla="*/ 61 w 931"/>
                <a:gd name="T41" fmla="*/ 86 h 365"/>
                <a:gd name="T42" fmla="*/ 0 w 931"/>
                <a:gd name="T43" fmla="*/ 1 h 365"/>
                <a:gd name="T44" fmla="*/ 361 w 931"/>
                <a:gd name="T45" fmla="*/ 86 h 365"/>
                <a:gd name="T46" fmla="*/ 305 w 931"/>
                <a:gd name="T47" fmla="*/ 230 h 365"/>
                <a:gd name="T48" fmla="*/ 241 w 931"/>
                <a:gd name="T49" fmla="*/ 115 h 365"/>
                <a:gd name="T50" fmla="*/ 422 w 931"/>
                <a:gd name="T51" fmla="*/ 307 h 365"/>
                <a:gd name="T52" fmla="*/ 397 w 931"/>
                <a:gd name="T53" fmla="*/ 279 h 365"/>
                <a:gd name="T54" fmla="*/ 388 w 931"/>
                <a:gd name="T55" fmla="*/ 325 h 365"/>
                <a:gd name="T56" fmla="*/ 391 w 931"/>
                <a:gd name="T57" fmla="*/ 352 h 365"/>
                <a:gd name="T58" fmla="*/ 364 w 931"/>
                <a:gd name="T59" fmla="*/ 350 h 365"/>
                <a:gd name="T60" fmla="*/ 428 w 931"/>
                <a:gd name="T61" fmla="*/ 321 h 365"/>
                <a:gd name="T62" fmla="*/ 375 w 931"/>
                <a:gd name="T63" fmla="*/ 302 h 365"/>
                <a:gd name="T64" fmla="*/ 594 w 931"/>
                <a:gd name="T65" fmla="*/ 0 h 365"/>
                <a:gd name="T66" fmla="*/ 445 w 931"/>
                <a:gd name="T67" fmla="*/ 0 h 365"/>
                <a:gd name="T68" fmla="*/ 594 w 931"/>
                <a:gd name="T69" fmla="*/ 141 h 365"/>
                <a:gd name="T70" fmla="*/ 625 w 931"/>
                <a:gd name="T71" fmla="*/ 279 h 365"/>
                <a:gd name="T72" fmla="*/ 541 w 931"/>
                <a:gd name="T73" fmla="*/ 281 h 365"/>
                <a:gd name="T74" fmla="*/ 541 w 931"/>
                <a:gd name="T75" fmla="*/ 314 h 365"/>
                <a:gd name="T76" fmla="*/ 588 w 931"/>
                <a:gd name="T77" fmla="*/ 307 h 365"/>
                <a:gd name="T78" fmla="*/ 605 w 931"/>
                <a:gd name="T79" fmla="*/ 298 h 365"/>
                <a:gd name="T80" fmla="*/ 659 w 931"/>
                <a:gd name="T81" fmla="*/ 362 h 365"/>
                <a:gd name="T82" fmla="*/ 760 w 931"/>
                <a:gd name="T83" fmla="*/ 314 h 365"/>
                <a:gd name="T84" fmla="*/ 771 w 931"/>
                <a:gd name="T85" fmla="*/ 335 h 365"/>
                <a:gd name="T86" fmla="*/ 773 w 931"/>
                <a:gd name="T87" fmla="*/ 326 h 365"/>
                <a:gd name="T88" fmla="*/ 873 w 931"/>
                <a:gd name="T89" fmla="*/ 115 h 365"/>
                <a:gd name="T90" fmla="*/ 873 w 931"/>
                <a:gd name="T91" fmla="*/ 115 h 365"/>
                <a:gd name="T92" fmla="*/ 809 w 931"/>
                <a:gd name="T93" fmla="*/ 230 h 365"/>
                <a:gd name="T94" fmla="*/ 931 w 931"/>
                <a:gd name="T95" fmla="*/ 294 h 365"/>
                <a:gd name="T96" fmla="*/ 908 w 931"/>
                <a:gd name="T97" fmla="*/ 257 h 365"/>
                <a:gd name="T98" fmla="*/ 908 w 931"/>
                <a:gd name="T99" fmla="*/ 294 h 365"/>
                <a:gd name="T100" fmla="*/ 931 w 931"/>
                <a:gd name="T101" fmla="*/ 364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31" h="365">
                  <a:moveTo>
                    <a:pt x="811" y="281"/>
                  </a:moveTo>
                  <a:cubicBezTo>
                    <a:pt x="799" y="281"/>
                    <a:pt x="799" y="281"/>
                    <a:pt x="799" y="281"/>
                  </a:cubicBezTo>
                  <a:cubicBezTo>
                    <a:pt x="799" y="361"/>
                    <a:pt x="799" y="361"/>
                    <a:pt x="799" y="361"/>
                  </a:cubicBezTo>
                  <a:cubicBezTo>
                    <a:pt x="811" y="361"/>
                    <a:pt x="811" y="361"/>
                    <a:pt x="811" y="361"/>
                  </a:cubicBezTo>
                  <a:cubicBezTo>
                    <a:pt x="811" y="314"/>
                    <a:pt x="811" y="314"/>
                    <a:pt x="811" y="314"/>
                  </a:cubicBezTo>
                  <a:cubicBezTo>
                    <a:pt x="811" y="314"/>
                    <a:pt x="811" y="290"/>
                    <a:pt x="841" y="290"/>
                  </a:cubicBezTo>
                  <a:cubicBezTo>
                    <a:pt x="863" y="290"/>
                    <a:pt x="866" y="302"/>
                    <a:pt x="865" y="314"/>
                  </a:cubicBezTo>
                  <a:cubicBezTo>
                    <a:pt x="865" y="361"/>
                    <a:pt x="865" y="361"/>
                    <a:pt x="865" y="361"/>
                  </a:cubicBezTo>
                  <a:cubicBezTo>
                    <a:pt x="877" y="361"/>
                    <a:pt x="877" y="361"/>
                    <a:pt x="877" y="361"/>
                  </a:cubicBezTo>
                  <a:cubicBezTo>
                    <a:pt x="877" y="309"/>
                    <a:pt x="877" y="309"/>
                    <a:pt x="877" y="309"/>
                  </a:cubicBezTo>
                  <a:cubicBezTo>
                    <a:pt x="877" y="304"/>
                    <a:pt x="876" y="279"/>
                    <a:pt x="841" y="279"/>
                  </a:cubicBezTo>
                  <a:cubicBezTo>
                    <a:pt x="821" y="279"/>
                    <a:pt x="813" y="290"/>
                    <a:pt x="811" y="291"/>
                  </a:cubicBezTo>
                  <a:lnTo>
                    <a:pt x="811" y="281"/>
                  </a:lnTo>
                  <a:close/>
                  <a:moveTo>
                    <a:pt x="473" y="282"/>
                  </a:moveTo>
                  <a:cubicBezTo>
                    <a:pt x="456" y="282"/>
                    <a:pt x="456" y="282"/>
                    <a:pt x="456" y="282"/>
                  </a:cubicBezTo>
                  <a:cubicBezTo>
                    <a:pt x="456" y="294"/>
                    <a:pt x="456" y="294"/>
                    <a:pt x="456" y="294"/>
                  </a:cubicBezTo>
                  <a:cubicBezTo>
                    <a:pt x="473" y="294"/>
                    <a:pt x="473" y="294"/>
                    <a:pt x="473" y="294"/>
                  </a:cubicBezTo>
                  <a:cubicBezTo>
                    <a:pt x="473" y="342"/>
                    <a:pt x="473" y="342"/>
                    <a:pt x="473" y="342"/>
                  </a:cubicBezTo>
                  <a:cubicBezTo>
                    <a:pt x="473" y="342"/>
                    <a:pt x="473" y="351"/>
                    <a:pt x="475" y="356"/>
                  </a:cubicBezTo>
                  <a:cubicBezTo>
                    <a:pt x="477" y="359"/>
                    <a:pt x="480" y="362"/>
                    <a:pt x="485" y="363"/>
                  </a:cubicBezTo>
                  <a:cubicBezTo>
                    <a:pt x="485" y="363"/>
                    <a:pt x="490" y="364"/>
                    <a:pt x="495" y="364"/>
                  </a:cubicBezTo>
                  <a:cubicBezTo>
                    <a:pt x="495" y="353"/>
                    <a:pt x="495" y="353"/>
                    <a:pt x="495" y="353"/>
                  </a:cubicBezTo>
                  <a:cubicBezTo>
                    <a:pt x="495" y="353"/>
                    <a:pt x="491" y="353"/>
                    <a:pt x="488" y="351"/>
                  </a:cubicBezTo>
                  <a:cubicBezTo>
                    <a:pt x="485" y="350"/>
                    <a:pt x="485" y="345"/>
                    <a:pt x="485" y="345"/>
                  </a:cubicBezTo>
                  <a:cubicBezTo>
                    <a:pt x="485" y="294"/>
                    <a:pt x="485" y="294"/>
                    <a:pt x="485" y="294"/>
                  </a:cubicBezTo>
                  <a:cubicBezTo>
                    <a:pt x="495" y="294"/>
                    <a:pt x="495" y="294"/>
                    <a:pt x="495" y="294"/>
                  </a:cubicBezTo>
                  <a:cubicBezTo>
                    <a:pt x="495" y="282"/>
                    <a:pt x="495" y="282"/>
                    <a:pt x="495" y="282"/>
                  </a:cubicBezTo>
                  <a:cubicBezTo>
                    <a:pt x="485" y="282"/>
                    <a:pt x="485" y="282"/>
                    <a:pt x="485" y="282"/>
                  </a:cubicBezTo>
                  <a:cubicBezTo>
                    <a:pt x="485" y="257"/>
                    <a:pt x="485" y="257"/>
                    <a:pt x="485" y="257"/>
                  </a:cubicBezTo>
                  <a:cubicBezTo>
                    <a:pt x="473" y="257"/>
                    <a:pt x="473" y="257"/>
                    <a:pt x="473" y="257"/>
                  </a:cubicBezTo>
                  <a:lnTo>
                    <a:pt x="473" y="282"/>
                  </a:lnTo>
                  <a:close/>
                  <a:moveTo>
                    <a:pt x="257" y="314"/>
                  </a:moveTo>
                  <a:cubicBezTo>
                    <a:pt x="257" y="314"/>
                    <a:pt x="260" y="291"/>
                    <a:pt x="288" y="290"/>
                  </a:cubicBezTo>
                  <a:cubicBezTo>
                    <a:pt x="316" y="290"/>
                    <a:pt x="319" y="314"/>
                    <a:pt x="319" y="314"/>
                  </a:cubicBezTo>
                  <a:lnTo>
                    <a:pt x="257" y="314"/>
                  </a:lnTo>
                  <a:close/>
                  <a:moveTo>
                    <a:pt x="244" y="320"/>
                  </a:moveTo>
                  <a:cubicBezTo>
                    <a:pt x="244" y="337"/>
                    <a:pt x="252" y="363"/>
                    <a:pt x="288" y="364"/>
                  </a:cubicBezTo>
                  <a:cubicBezTo>
                    <a:pt x="322" y="364"/>
                    <a:pt x="329" y="338"/>
                    <a:pt x="331" y="335"/>
                  </a:cubicBezTo>
                  <a:cubicBezTo>
                    <a:pt x="318" y="335"/>
                    <a:pt x="318" y="335"/>
                    <a:pt x="318" y="335"/>
                  </a:cubicBezTo>
                  <a:cubicBezTo>
                    <a:pt x="318" y="335"/>
                    <a:pt x="313" y="354"/>
                    <a:pt x="288" y="353"/>
                  </a:cubicBezTo>
                  <a:cubicBezTo>
                    <a:pt x="276" y="352"/>
                    <a:pt x="259" y="347"/>
                    <a:pt x="257" y="326"/>
                  </a:cubicBezTo>
                  <a:cubicBezTo>
                    <a:pt x="333" y="326"/>
                    <a:pt x="333" y="326"/>
                    <a:pt x="333" y="326"/>
                  </a:cubicBezTo>
                  <a:cubicBezTo>
                    <a:pt x="333" y="326"/>
                    <a:pt x="335" y="300"/>
                    <a:pt x="314" y="286"/>
                  </a:cubicBezTo>
                  <a:cubicBezTo>
                    <a:pt x="308" y="282"/>
                    <a:pt x="300" y="279"/>
                    <a:pt x="288" y="279"/>
                  </a:cubicBezTo>
                  <a:cubicBezTo>
                    <a:pt x="288" y="279"/>
                    <a:pt x="247" y="277"/>
                    <a:pt x="244" y="320"/>
                  </a:cubicBezTo>
                  <a:moveTo>
                    <a:pt x="154" y="281"/>
                  </a:moveTo>
                  <a:cubicBezTo>
                    <a:pt x="141" y="281"/>
                    <a:pt x="141" y="281"/>
                    <a:pt x="141" y="281"/>
                  </a:cubicBezTo>
                  <a:cubicBezTo>
                    <a:pt x="180" y="361"/>
                    <a:pt x="180" y="361"/>
                    <a:pt x="180" y="361"/>
                  </a:cubicBezTo>
                  <a:cubicBezTo>
                    <a:pt x="190" y="361"/>
                    <a:pt x="190" y="361"/>
                    <a:pt x="190" y="361"/>
                  </a:cubicBezTo>
                  <a:cubicBezTo>
                    <a:pt x="230" y="281"/>
                    <a:pt x="230" y="281"/>
                    <a:pt x="230" y="281"/>
                  </a:cubicBezTo>
                  <a:cubicBezTo>
                    <a:pt x="216" y="281"/>
                    <a:pt x="216" y="281"/>
                    <a:pt x="216" y="281"/>
                  </a:cubicBezTo>
                  <a:cubicBezTo>
                    <a:pt x="185" y="346"/>
                    <a:pt x="185" y="346"/>
                    <a:pt x="185" y="346"/>
                  </a:cubicBezTo>
                  <a:lnTo>
                    <a:pt x="154" y="281"/>
                  </a:lnTo>
                  <a:close/>
                  <a:moveTo>
                    <a:pt x="57" y="281"/>
                  </a:moveTo>
                  <a:cubicBezTo>
                    <a:pt x="45" y="281"/>
                    <a:pt x="45" y="281"/>
                    <a:pt x="45" y="281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7" y="362"/>
                    <a:pt x="57" y="362"/>
                    <a:pt x="57" y="362"/>
                  </a:cubicBezTo>
                  <a:cubicBezTo>
                    <a:pt x="57" y="314"/>
                    <a:pt x="57" y="314"/>
                    <a:pt x="57" y="314"/>
                  </a:cubicBezTo>
                  <a:cubicBezTo>
                    <a:pt x="57" y="314"/>
                    <a:pt x="56" y="290"/>
                    <a:pt x="86" y="290"/>
                  </a:cubicBezTo>
                  <a:cubicBezTo>
                    <a:pt x="108" y="290"/>
                    <a:pt x="111" y="302"/>
                    <a:pt x="111" y="314"/>
                  </a:cubicBezTo>
                  <a:cubicBezTo>
                    <a:pt x="111" y="362"/>
                    <a:pt x="111" y="362"/>
                    <a:pt x="111" y="362"/>
                  </a:cubicBezTo>
                  <a:cubicBezTo>
                    <a:pt x="123" y="362"/>
                    <a:pt x="123" y="362"/>
                    <a:pt x="123" y="362"/>
                  </a:cubicBezTo>
                  <a:cubicBezTo>
                    <a:pt x="123" y="309"/>
                    <a:pt x="123" y="309"/>
                    <a:pt x="123" y="309"/>
                  </a:cubicBezTo>
                  <a:cubicBezTo>
                    <a:pt x="123" y="304"/>
                    <a:pt x="122" y="279"/>
                    <a:pt x="86" y="279"/>
                  </a:cubicBezTo>
                  <a:cubicBezTo>
                    <a:pt x="66" y="279"/>
                    <a:pt x="58" y="290"/>
                    <a:pt x="57" y="291"/>
                  </a:cubicBezTo>
                  <a:lnTo>
                    <a:pt x="57" y="281"/>
                  </a:lnTo>
                  <a:close/>
                  <a:moveTo>
                    <a:pt x="12" y="282"/>
                  </a:moveTo>
                  <a:cubicBezTo>
                    <a:pt x="0" y="282"/>
                    <a:pt x="0" y="282"/>
                    <a:pt x="0" y="282"/>
                  </a:cubicBezTo>
                  <a:cubicBezTo>
                    <a:pt x="0" y="362"/>
                    <a:pt x="0" y="362"/>
                    <a:pt x="0" y="362"/>
                  </a:cubicBezTo>
                  <a:cubicBezTo>
                    <a:pt x="12" y="362"/>
                    <a:pt x="12" y="362"/>
                    <a:pt x="12" y="362"/>
                  </a:cubicBezTo>
                  <a:lnTo>
                    <a:pt x="12" y="282"/>
                  </a:lnTo>
                  <a:close/>
                  <a:moveTo>
                    <a:pt x="12" y="253"/>
                  </a:moveTo>
                  <a:cubicBezTo>
                    <a:pt x="0" y="253"/>
                    <a:pt x="0" y="253"/>
                    <a:pt x="0" y="253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2" y="274"/>
                    <a:pt x="12" y="274"/>
                    <a:pt x="12" y="274"/>
                  </a:cubicBezTo>
                  <a:lnTo>
                    <a:pt x="12" y="253"/>
                  </a:lnTo>
                  <a:close/>
                  <a:moveTo>
                    <a:pt x="0" y="230"/>
                  </a:moveTo>
                  <a:cubicBezTo>
                    <a:pt x="166" y="230"/>
                    <a:pt x="166" y="230"/>
                    <a:pt x="166" y="230"/>
                  </a:cubicBezTo>
                  <a:cubicBezTo>
                    <a:pt x="166" y="178"/>
                    <a:pt x="166" y="178"/>
                    <a:pt x="166" y="178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150" y="133"/>
                    <a:pt x="150" y="133"/>
                    <a:pt x="150" y="133"/>
                  </a:cubicBezTo>
                  <a:cubicBezTo>
                    <a:pt x="150" y="86"/>
                    <a:pt x="150" y="86"/>
                    <a:pt x="150" y="86"/>
                  </a:cubicBezTo>
                  <a:cubicBezTo>
                    <a:pt x="61" y="86"/>
                    <a:pt x="61" y="86"/>
                    <a:pt x="61" y="86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163" y="50"/>
                    <a:pt x="163" y="50"/>
                    <a:pt x="163" y="50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0" y="1"/>
                    <a:pt x="0" y="1"/>
                    <a:pt x="0" y="1"/>
                  </a:cubicBezTo>
                  <a:lnTo>
                    <a:pt x="0" y="230"/>
                  </a:lnTo>
                  <a:close/>
                  <a:moveTo>
                    <a:pt x="241" y="115"/>
                  </a:moveTo>
                  <a:cubicBezTo>
                    <a:pt x="241" y="82"/>
                    <a:pt x="270" y="55"/>
                    <a:pt x="305" y="55"/>
                  </a:cubicBezTo>
                  <a:cubicBezTo>
                    <a:pt x="329" y="55"/>
                    <a:pt x="350" y="68"/>
                    <a:pt x="361" y="86"/>
                  </a:cubicBezTo>
                  <a:cubicBezTo>
                    <a:pt x="413" y="62"/>
                    <a:pt x="413" y="62"/>
                    <a:pt x="413" y="62"/>
                  </a:cubicBezTo>
                  <a:cubicBezTo>
                    <a:pt x="392" y="25"/>
                    <a:pt x="352" y="0"/>
                    <a:pt x="305" y="0"/>
                  </a:cubicBezTo>
                  <a:cubicBezTo>
                    <a:pt x="238" y="0"/>
                    <a:pt x="184" y="52"/>
                    <a:pt x="184" y="115"/>
                  </a:cubicBezTo>
                  <a:cubicBezTo>
                    <a:pt x="184" y="178"/>
                    <a:pt x="238" y="230"/>
                    <a:pt x="305" y="230"/>
                  </a:cubicBezTo>
                  <a:cubicBezTo>
                    <a:pt x="353" y="230"/>
                    <a:pt x="394" y="204"/>
                    <a:pt x="414" y="166"/>
                  </a:cubicBezTo>
                  <a:cubicBezTo>
                    <a:pt x="362" y="143"/>
                    <a:pt x="362" y="143"/>
                    <a:pt x="362" y="143"/>
                  </a:cubicBezTo>
                  <a:cubicBezTo>
                    <a:pt x="351" y="163"/>
                    <a:pt x="330" y="175"/>
                    <a:pt x="305" y="175"/>
                  </a:cubicBezTo>
                  <a:cubicBezTo>
                    <a:pt x="270" y="175"/>
                    <a:pt x="241" y="148"/>
                    <a:pt x="241" y="115"/>
                  </a:cubicBezTo>
                  <a:moveTo>
                    <a:pt x="375" y="302"/>
                  </a:moveTo>
                  <a:cubicBezTo>
                    <a:pt x="375" y="298"/>
                    <a:pt x="377" y="294"/>
                    <a:pt x="384" y="292"/>
                  </a:cubicBezTo>
                  <a:cubicBezTo>
                    <a:pt x="392" y="289"/>
                    <a:pt x="405" y="290"/>
                    <a:pt x="412" y="292"/>
                  </a:cubicBezTo>
                  <a:cubicBezTo>
                    <a:pt x="418" y="295"/>
                    <a:pt x="422" y="299"/>
                    <a:pt x="422" y="307"/>
                  </a:cubicBezTo>
                  <a:cubicBezTo>
                    <a:pt x="434" y="307"/>
                    <a:pt x="434" y="307"/>
                    <a:pt x="434" y="307"/>
                  </a:cubicBezTo>
                  <a:cubicBezTo>
                    <a:pt x="434" y="307"/>
                    <a:pt x="434" y="300"/>
                    <a:pt x="431" y="294"/>
                  </a:cubicBezTo>
                  <a:cubicBezTo>
                    <a:pt x="429" y="289"/>
                    <a:pt x="424" y="285"/>
                    <a:pt x="418" y="282"/>
                  </a:cubicBezTo>
                  <a:cubicBezTo>
                    <a:pt x="412" y="280"/>
                    <a:pt x="404" y="279"/>
                    <a:pt x="397" y="279"/>
                  </a:cubicBezTo>
                  <a:cubicBezTo>
                    <a:pt x="380" y="279"/>
                    <a:pt x="373" y="285"/>
                    <a:pt x="371" y="286"/>
                  </a:cubicBezTo>
                  <a:cubicBezTo>
                    <a:pt x="367" y="289"/>
                    <a:pt x="361" y="297"/>
                    <a:pt x="363" y="307"/>
                  </a:cubicBezTo>
                  <a:cubicBezTo>
                    <a:pt x="365" y="318"/>
                    <a:pt x="374" y="321"/>
                    <a:pt x="377" y="322"/>
                  </a:cubicBezTo>
                  <a:cubicBezTo>
                    <a:pt x="380" y="324"/>
                    <a:pt x="385" y="324"/>
                    <a:pt x="388" y="325"/>
                  </a:cubicBezTo>
                  <a:cubicBezTo>
                    <a:pt x="394" y="325"/>
                    <a:pt x="411" y="328"/>
                    <a:pt x="411" y="328"/>
                  </a:cubicBezTo>
                  <a:cubicBezTo>
                    <a:pt x="411" y="328"/>
                    <a:pt x="421" y="328"/>
                    <a:pt x="424" y="334"/>
                  </a:cubicBezTo>
                  <a:cubicBezTo>
                    <a:pt x="426" y="339"/>
                    <a:pt x="425" y="346"/>
                    <a:pt x="418" y="350"/>
                  </a:cubicBezTo>
                  <a:cubicBezTo>
                    <a:pt x="410" y="352"/>
                    <a:pt x="402" y="353"/>
                    <a:pt x="391" y="352"/>
                  </a:cubicBezTo>
                  <a:cubicBezTo>
                    <a:pt x="382" y="351"/>
                    <a:pt x="377" y="348"/>
                    <a:pt x="374" y="343"/>
                  </a:cubicBezTo>
                  <a:cubicBezTo>
                    <a:pt x="372" y="340"/>
                    <a:pt x="372" y="337"/>
                    <a:pt x="371" y="334"/>
                  </a:cubicBezTo>
                  <a:cubicBezTo>
                    <a:pt x="359" y="334"/>
                    <a:pt x="359" y="334"/>
                    <a:pt x="359" y="334"/>
                  </a:cubicBezTo>
                  <a:cubicBezTo>
                    <a:pt x="360" y="337"/>
                    <a:pt x="360" y="344"/>
                    <a:pt x="364" y="350"/>
                  </a:cubicBezTo>
                  <a:cubicBezTo>
                    <a:pt x="369" y="356"/>
                    <a:pt x="374" y="360"/>
                    <a:pt x="381" y="362"/>
                  </a:cubicBezTo>
                  <a:cubicBezTo>
                    <a:pt x="391" y="365"/>
                    <a:pt x="409" y="364"/>
                    <a:pt x="418" y="362"/>
                  </a:cubicBezTo>
                  <a:cubicBezTo>
                    <a:pt x="429" y="359"/>
                    <a:pt x="434" y="353"/>
                    <a:pt x="437" y="344"/>
                  </a:cubicBezTo>
                  <a:cubicBezTo>
                    <a:pt x="437" y="339"/>
                    <a:pt x="439" y="328"/>
                    <a:pt x="428" y="321"/>
                  </a:cubicBezTo>
                  <a:cubicBezTo>
                    <a:pt x="425" y="319"/>
                    <a:pt x="421" y="318"/>
                    <a:pt x="417" y="317"/>
                  </a:cubicBezTo>
                  <a:cubicBezTo>
                    <a:pt x="413" y="316"/>
                    <a:pt x="406" y="315"/>
                    <a:pt x="400" y="314"/>
                  </a:cubicBezTo>
                  <a:cubicBezTo>
                    <a:pt x="392" y="313"/>
                    <a:pt x="386" y="312"/>
                    <a:pt x="386" y="312"/>
                  </a:cubicBezTo>
                  <a:cubicBezTo>
                    <a:pt x="386" y="312"/>
                    <a:pt x="374" y="311"/>
                    <a:pt x="375" y="302"/>
                  </a:cubicBezTo>
                  <a:moveTo>
                    <a:pt x="594" y="230"/>
                  </a:moveTo>
                  <a:cubicBezTo>
                    <a:pt x="654" y="230"/>
                    <a:pt x="654" y="230"/>
                    <a:pt x="654" y="230"/>
                  </a:cubicBezTo>
                  <a:cubicBezTo>
                    <a:pt x="654" y="0"/>
                    <a:pt x="654" y="0"/>
                    <a:pt x="654" y="0"/>
                  </a:cubicBezTo>
                  <a:cubicBezTo>
                    <a:pt x="594" y="0"/>
                    <a:pt x="594" y="0"/>
                    <a:pt x="594" y="0"/>
                  </a:cubicBezTo>
                  <a:cubicBezTo>
                    <a:pt x="594" y="87"/>
                    <a:pt x="594" y="87"/>
                    <a:pt x="594" y="87"/>
                  </a:cubicBezTo>
                  <a:cubicBezTo>
                    <a:pt x="506" y="87"/>
                    <a:pt x="506" y="87"/>
                    <a:pt x="506" y="87"/>
                  </a:cubicBezTo>
                  <a:cubicBezTo>
                    <a:pt x="506" y="0"/>
                    <a:pt x="506" y="0"/>
                    <a:pt x="506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445" y="230"/>
                    <a:pt x="445" y="230"/>
                    <a:pt x="445" y="230"/>
                  </a:cubicBezTo>
                  <a:cubicBezTo>
                    <a:pt x="506" y="230"/>
                    <a:pt x="506" y="230"/>
                    <a:pt x="506" y="230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94" y="141"/>
                    <a:pt x="594" y="141"/>
                    <a:pt x="594" y="141"/>
                  </a:cubicBezTo>
                  <a:lnTo>
                    <a:pt x="594" y="230"/>
                  </a:lnTo>
                  <a:close/>
                  <a:moveTo>
                    <a:pt x="659" y="307"/>
                  </a:moveTo>
                  <a:cubicBezTo>
                    <a:pt x="659" y="307"/>
                    <a:pt x="660" y="292"/>
                    <a:pt x="647" y="284"/>
                  </a:cubicBezTo>
                  <a:cubicBezTo>
                    <a:pt x="642" y="281"/>
                    <a:pt x="633" y="279"/>
                    <a:pt x="625" y="279"/>
                  </a:cubicBezTo>
                  <a:cubicBezTo>
                    <a:pt x="616" y="279"/>
                    <a:pt x="604" y="281"/>
                    <a:pt x="597" y="293"/>
                  </a:cubicBezTo>
                  <a:cubicBezTo>
                    <a:pt x="591" y="282"/>
                    <a:pt x="580" y="279"/>
                    <a:pt x="568" y="279"/>
                  </a:cubicBezTo>
                  <a:cubicBezTo>
                    <a:pt x="556" y="279"/>
                    <a:pt x="548" y="283"/>
                    <a:pt x="541" y="289"/>
                  </a:cubicBezTo>
                  <a:cubicBezTo>
                    <a:pt x="541" y="281"/>
                    <a:pt x="541" y="281"/>
                    <a:pt x="541" y="281"/>
                  </a:cubicBezTo>
                  <a:cubicBezTo>
                    <a:pt x="529" y="281"/>
                    <a:pt x="529" y="281"/>
                    <a:pt x="529" y="281"/>
                  </a:cubicBezTo>
                  <a:cubicBezTo>
                    <a:pt x="529" y="362"/>
                    <a:pt x="529" y="362"/>
                    <a:pt x="529" y="362"/>
                  </a:cubicBezTo>
                  <a:cubicBezTo>
                    <a:pt x="541" y="362"/>
                    <a:pt x="541" y="362"/>
                    <a:pt x="541" y="362"/>
                  </a:cubicBezTo>
                  <a:cubicBezTo>
                    <a:pt x="541" y="314"/>
                    <a:pt x="541" y="314"/>
                    <a:pt x="541" y="314"/>
                  </a:cubicBezTo>
                  <a:cubicBezTo>
                    <a:pt x="541" y="314"/>
                    <a:pt x="541" y="300"/>
                    <a:pt x="553" y="294"/>
                  </a:cubicBezTo>
                  <a:cubicBezTo>
                    <a:pt x="557" y="291"/>
                    <a:pt x="561" y="290"/>
                    <a:pt x="567" y="290"/>
                  </a:cubicBezTo>
                  <a:cubicBezTo>
                    <a:pt x="577" y="290"/>
                    <a:pt x="583" y="294"/>
                    <a:pt x="585" y="298"/>
                  </a:cubicBezTo>
                  <a:cubicBezTo>
                    <a:pt x="588" y="302"/>
                    <a:pt x="588" y="306"/>
                    <a:pt x="588" y="307"/>
                  </a:cubicBezTo>
                  <a:cubicBezTo>
                    <a:pt x="588" y="362"/>
                    <a:pt x="588" y="362"/>
                    <a:pt x="588" y="362"/>
                  </a:cubicBezTo>
                  <a:cubicBezTo>
                    <a:pt x="600" y="362"/>
                    <a:pt x="600" y="362"/>
                    <a:pt x="600" y="362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0" y="311"/>
                    <a:pt x="600" y="303"/>
                    <a:pt x="605" y="298"/>
                  </a:cubicBezTo>
                  <a:cubicBezTo>
                    <a:pt x="609" y="294"/>
                    <a:pt x="615" y="290"/>
                    <a:pt x="625" y="290"/>
                  </a:cubicBezTo>
                  <a:cubicBezTo>
                    <a:pt x="646" y="291"/>
                    <a:pt x="646" y="304"/>
                    <a:pt x="647" y="307"/>
                  </a:cubicBezTo>
                  <a:cubicBezTo>
                    <a:pt x="647" y="362"/>
                    <a:pt x="647" y="362"/>
                    <a:pt x="647" y="362"/>
                  </a:cubicBezTo>
                  <a:cubicBezTo>
                    <a:pt x="659" y="362"/>
                    <a:pt x="659" y="362"/>
                    <a:pt x="659" y="362"/>
                  </a:cubicBezTo>
                  <a:lnTo>
                    <a:pt x="659" y="307"/>
                  </a:lnTo>
                  <a:close/>
                  <a:moveTo>
                    <a:pt x="698" y="314"/>
                  </a:moveTo>
                  <a:cubicBezTo>
                    <a:pt x="698" y="314"/>
                    <a:pt x="701" y="291"/>
                    <a:pt x="729" y="290"/>
                  </a:cubicBezTo>
                  <a:cubicBezTo>
                    <a:pt x="756" y="290"/>
                    <a:pt x="760" y="314"/>
                    <a:pt x="760" y="314"/>
                  </a:cubicBezTo>
                  <a:lnTo>
                    <a:pt x="698" y="314"/>
                  </a:lnTo>
                  <a:close/>
                  <a:moveTo>
                    <a:pt x="685" y="320"/>
                  </a:moveTo>
                  <a:cubicBezTo>
                    <a:pt x="684" y="337"/>
                    <a:pt x="693" y="363"/>
                    <a:pt x="729" y="364"/>
                  </a:cubicBezTo>
                  <a:cubicBezTo>
                    <a:pt x="762" y="364"/>
                    <a:pt x="770" y="338"/>
                    <a:pt x="771" y="335"/>
                  </a:cubicBezTo>
                  <a:cubicBezTo>
                    <a:pt x="758" y="335"/>
                    <a:pt x="758" y="335"/>
                    <a:pt x="758" y="335"/>
                  </a:cubicBezTo>
                  <a:cubicBezTo>
                    <a:pt x="758" y="335"/>
                    <a:pt x="753" y="354"/>
                    <a:pt x="729" y="353"/>
                  </a:cubicBezTo>
                  <a:cubicBezTo>
                    <a:pt x="716" y="352"/>
                    <a:pt x="699" y="347"/>
                    <a:pt x="697" y="326"/>
                  </a:cubicBezTo>
                  <a:cubicBezTo>
                    <a:pt x="773" y="326"/>
                    <a:pt x="773" y="326"/>
                    <a:pt x="773" y="326"/>
                  </a:cubicBezTo>
                  <a:cubicBezTo>
                    <a:pt x="773" y="326"/>
                    <a:pt x="775" y="300"/>
                    <a:pt x="754" y="286"/>
                  </a:cubicBezTo>
                  <a:cubicBezTo>
                    <a:pt x="748" y="282"/>
                    <a:pt x="740" y="279"/>
                    <a:pt x="729" y="279"/>
                  </a:cubicBezTo>
                  <a:cubicBezTo>
                    <a:pt x="729" y="279"/>
                    <a:pt x="688" y="277"/>
                    <a:pt x="685" y="320"/>
                  </a:cubicBezTo>
                  <a:moveTo>
                    <a:pt x="873" y="115"/>
                  </a:moveTo>
                  <a:cubicBezTo>
                    <a:pt x="873" y="148"/>
                    <a:pt x="844" y="175"/>
                    <a:pt x="809" y="175"/>
                  </a:cubicBezTo>
                  <a:cubicBezTo>
                    <a:pt x="774" y="175"/>
                    <a:pt x="745" y="148"/>
                    <a:pt x="745" y="115"/>
                  </a:cubicBezTo>
                  <a:cubicBezTo>
                    <a:pt x="745" y="82"/>
                    <a:pt x="774" y="55"/>
                    <a:pt x="809" y="55"/>
                  </a:cubicBezTo>
                  <a:cubicBezTo>
                    <a:pt x="844" y="55"/>
                    <a:pt x="873" y="82"/>
                    <a:pt x="873" y="115"/>
                  </a:cubicBezTo>
                  <a:moveTo>
                    <a:pt x="931" y="115"/>
                  </a:moveTo>
                  <a:cubicBezTo>
                    <a:pt x="931" y="52"/>
                    <a:pt x="876" y="1"/>
                    <a:pt x="809" y="1"/>
                  </a:cubicBezTo>
                  <a:cubicBezTo>
                    <a:pt x="742" y="1"/>
                    <a:pt x="688" y="52"/>
                    <a:pt x="688" y="115"/>
                  </a:cubicBezTo>
                  <a:cubicBezTo>
                    <a:pt x="688" y="178"/>
                    <a:pt x="742" y="230"/>
                    <a:pt x="809" y="230"/>
                  </a:cubicBezTo>
                  <a:cubicBezTo>
                    <a:pt x="876" y="230"/>
                    <a:pt x="931" y="178"/>
                    <a:pt x="931" y="115"/>
                  </a:cubicBezTo>
                  <a:moveTo>
                    <a:pt x="920" y="345"/>
                  </a:moveTo>
                  <a:cubicBezTo>
                    <a:pt x="920" y="294"/>
                    <a:pt x="920" y="294"/>
                    <a:pt x="920" y="294"/>
                  </a:cubicBezTo>
                  <a:cubicBezTo>
                    <a:pt x="931" y="294"/>
                    <a:pt x="931" y="294"/>
                    <a:pt x="931" y="294"/>
                  </a:cubicBezTo>
                  <a:cubicBezTo>
                    <a:pt x="931" y="282"/>
                    <a:pt x="931" y="282"/>
                    <a:pt x="931" y="282"/>
                  </a:cubicBezTo>
                  <a:cubicBezTo>
                    <a:pt x="920" y="282"/>
                    <a:pt x="920" y="282"/>
                    <a:pt x="920" y="282"/>
                  </a:cubicBezTo>
                  <a:cubicBezTo>
                    <a:pt x="920" y="257"/>
                    <a:pt x="920" y="257"/>
                    <a:pt x="920" y="257"/>
                  </a:cubicBezTo>
                  <a:cubicBezTo>
                    <a:pt x="908" y="257"/>
                    <a:pt x="908" y="257"/>
                    <a:pt x="908" y="257"/>
                  </a:cubicBezTo>
                  <a:cubicBezTo>
                    <a:pt x="908" y="282"/>
                    <a:pt x="908" y="282"/>
                    <a:pt x="908" y="282"/>
                  </a:cubicBezTo>
                  <a:cubicBezTo>
                    <a:pt x="891" y="282"/>
                    <a:pt x="891" y="282"/>
                    <a:pt x="891" y="282"/>
                  </a:cubicBezTo>
                  <a:cubicBezTo>
                    <a:pt x="891" y="294"/>
                    <a:pt x="891" y="294"/>
                    <a:pt x="891" y="294"/>
                  </a:cubicBezTo>
                  <a:cubicBezTo>
                    <a:pt x="908" y="294"/>
                    <a:pt x="908" y="294"/>
                    <a:pt x="908" y="294"/>
                  </a:cubicBezTo>
                  <a:cubicBezTo>
                    <a:pt x="908" y="342"/>
                    <a:pt x="908" y="342"/>
                    <a:pt x="908" y="342"/>
                  </a:cubicBezTo>
                  <a:cubicBezTo>
                    <a:pt x="908" y="342"/>
                    <a:pt x="908" y="351"/>
                    <a:pt x="910" y="356"/>
                  </a:cubicBezTo>
                  <a:cubicBezTo>
                    <a:pt x="912" y="359"/>
                    <a:pt x="915" y="362"/>
                    <a:pt x="920" y="363"/>
                  </a:cubicBezTo>
                  <a:cubicBezTo>
                    <a:pt x="920" y="363"/>
                    <a:pt x="925" y="364"/>
                    <a:pt x="931" y="364"/>
                  </a:cubicBezTo>
                  <a:cubicBezTo>
                    <a:pt x="931" y="353"/>
                    <a:pt x="931" y="353"/>
                    <a:pt x="931" y="353"/>
                  </a:cubicBezTo>
                  <a:cubicBezTo>
                    <a:pt x="931" y="353"/>
                    <a:pt x="926" y="353"/>
                    <a:pt x="923" y="351"/>
                  </a:cubicBezTo>
                  <a:cubicBezTo>
                    <a:pt x="920" y="350"/>
                    <a:pt x="920" y="345"/>
                    <a:pt x="920" y="34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3371EE8B-7493-4F6F-B19E-094421480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4" y="6"/>
              <a:ext cx="147" cy="100"/>
            </a:xfrm>
            <a:custGeom>
              <a:avLst/>
              <a:gdLst>
                <a:gd name="T0" fmla="*/ 0 w 147"/>
                <a:gd name="T1" fmla="*/ 1 h 100"/>
                <a:gd name="T2" fmla="*/ 18 w 147"/>
                <a:gd name="T3" fmla="*/ 1 h 100"/>
                <a:gd name="T4" fmla="*/ 22 w 147"/>
                <a:gd name="T5" fmla="*/ 73 h 100"/>
                <a:gd name="T6" fmla="*/ 64 w 147"/>
                <a:gd name="T7" fmla="*/ 0 h 100"/>
                <a:gd name="T8" fmla="*/ 79 w 147"/>
                <a:gd name="T9" fmla="*/ 0 h 100"/>
                <a:gd name="T10" fmla="*/ 84 w 147"/>
                <a:gd name="T11" fmla="*/ 73 h 100"/>
                <a:gd name="T12" fmla="*/ 126 w 147"/>
                <a:gd name="T13" fmla="*/ 1 h 100"/>
                <a:gd name="T14" fmla="*/ 147 w 147"/>
                <a:gd name="T15" fmla="*/ 1 h 100"/>
                <a:gd name="T16" fmla="*/ 86 w 147"/>
                <a:gd name="T17" fmla="*/ 100 h 100"/>
                <a:gd name="T18" fmla="*/ 70 w 147"/>
                <a:gd name="T19" fmla="*/ 100 h 100"/>
                <a:gd name="T20" fmla="*/ 65 w 147"/>
                <a:gd name="T21" fmla="*/ 31 h 100"/>
                <a:gd name="T22" fmla="*/ 23 w 147"/>
                <a:gd name="T23" fmla="*/ 100 h 100"/>
                <a:gd name="T24" fmla="*/ 7 w 147"/>
                <a:gd name="T25" fmla="*/ 100 h 100"/>
                <a:gd name="T26" fmla="*/ 0 w 147"/>
                <a:gd name="T27" fmla="*/ 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100">
                  <a:moveTo>
                    <a:pt x="0" y="1"/>
                  </a:moveTo>
                  <a:lnTo>
                    <a:pt x="18" y="1"/>
                  </a:lnTo>
                  <a:lnTo>
                    <a:pt x="22" y="73"/>
                  </a:lnTo>
                  <a:lnTo>
                    <a:pt x="64" y="0"/>
                  </a:lnTo>
                  <a:lnTo>
                    <a:pt x="79" y="0"/>
                  </a:lnTo>
                  <a:lnTo>
                    <a:pt x="84" y="73"/>
                  </a:lnTo>
                  <a:lnTo>
                    <a:pt x="126" y="1"/>
                  </a:lnTo>
                  <a:lnTo>
                    <a:pt x="147" y="1"/>
                  </a:lnTo>
                  <a:lnTo>
                    <a:pt x="86" y="100"/>
                  </a:lnTo>
                  <a:lnTo>
                    <a:pt x="70" y="100"/>
                  </a:lnTo>
                  <a:lnTo>
                    <a:pt x="65" y="31"/>
                  </a:lnTo>
                  <a:lnTo>
                    <a:pt x="23" y="100"/>
                  </a:lnTo>
                  <a:lnTo>
                    <a:pt x="7" y="1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D168A76-8060-479D-B93A-E6A264439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6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7 w 58"/>
                <a:gd name="T5" fmla="*/ 53 h 64"/>
                <a:gd name="T6" fmla="*/ 37 w 58"/>
                <a:gd name="T7" fmla="*/ 45 h 64"/>
                <a:gd name="T8" fmla="*/ 28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0 w 58"/>
                <a:gd name="T17" fmla="*/ 18 h 64"/>
                <a:gd name="T18" fmla="*/ 34 w 58"/>
                <a:gd name="T19" fmla="*/ 11 h 64"/>
                <a:gd name="T20" fmla="*/ 24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6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51"/>
                    <a:pt x="21" y="53"/>
                    <a:pt x="27" y="53"/>
                  </a:cubicBezTo>
                  <a:cubicBezTo>
                    <a:pt x="33" y="53"/>
                    <a:pt x="37" y="50"/>
                    <a:pt x="37" y="45"/>
                  </a:cubicBezTo>
                  <a:cubicBezTo>
                    <a:pt x="37" y="42"/>
                    <a:pt x="34" y="40"/>
                    <a:pt x="28" y="38"/>
                  </a:cubicBezTo>
                  <a:cubicBezTo>
                    <a:pt x="18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4" y="0"/>
                    <a:pt x="53" y="5"/>
                    <a:pt x="58" y="9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45" y="13"/>
                    <a:pt x="39" y="11"/>
                    <a:pt x="34" y="11"/>
                  </a:cubicBezTo>
                  <a:cubicBezTo>
                    <a:pt x="28" y="11"/>
                    <a:pt x="24" y="14"/>
                    <a:pt x="24" y="18"/>
                  </a:cubicBezTo>
                  <a:cubicBezTo>
                    <a:pt x="24" y="21"/>
                    <a:pt x="27" y="23"/>
                    <a:pt x="34" y="26"/>
                  </a:cubicBezTo>
                  <a:cubicBezTo>
                    <a:pt x="43" y="30"/>
                    <a:pt x="51" y="34"/>
                    <a:pt x="51" y="43"/>
                  </a:cubicBezTo>
                  <a:cubicBezTo>
                    <a:pt x="51" y="56"/>
                    <a:pt x="40" y="64"/>
                    <a:pt x="26" y="64"/>
                  </a:cubicBezTo>
                  <a:cubicBezTo>
                    <a:pt x="17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E68B1041-DAC9-4A88-88A1-B11AA01FD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5" y="32"/>
              <a:ext cx="84" cy="73"/>
            </a:xfrm>
            <a:custGeom>
              <a:avLst/>
              <a:gdLst>
                <a:gd name="T0" fmla="*/ 3 w 84"/>
                <a:gd name="T1" fmla="*/ 62 h 73"/>
                <a:gd name="T2" fmla="*/ 57 w 84"/>
                <a:gd name="T3" fmla="*/ 13 h 73"/>
                <a:gd name="T4" fmla="*/ 18 w 84"/>
                <a:gd name="T5" fmla="*/ 13 h 73"/>
                <a:gd name="T6" fmla="*/ 20 w 84"/>
                <a:gd name="T7" fmla="*/ 0 h 73"/>
                <a:gd name="T8" fmla="*/ 84 w 84"/>
                <a:gd name="T9" fmla="*/ 0 h 73"/>
                <a:gd name="T10" fmla="*/ 80 w 84"/>
                <a:gd name="T11" fmla="*/ 11 h 73"/>
                <a:gd name="T12" fmla="*/ 25 w 84"/>
                <a:gd name="T13" fmla="*/ 60 h 73"/>
                <a:gd name="T14" fmla="*/ 68 w 84"/>
                <a:gd name="T15" fmla="*/ 60 h 73"/>
                <a:gd name="T16" fmla="*/ 64 w 84"/>
                <a:gd name="T17" fmla="*/ 73 h 73"/>
                <a:gd name="T18" fmla="*/ 0 w 84"/>
                <a:gd name="T19" fmla="*/ 73 h 73"/>
                <a:gd name="T20" fmla="*/ 3 w 84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" h="73">
                  <a:moveTo>
                    <a:pt x="3" y="62"/>
                  </a:moveTo>
                  <a:lnTo>
                    <a:pt x="57" y="13"/>
                  </a:lnTo>
                  <a:lnTo>
                    <a:pt x="18" y="13"/>
                  </a:lnTo>
                  <a:lnTo>
                    <a:pt x="20" y="0"/>
                  </a:lnTo>
                  <a:lnTo>
                    <a:pt x="84" y="0"/>
                  </a:lnTo>
                  <a:lnTo>
                    <a:pt x="80" y="11"/>
                  </a:lnTo>
                  <a:lnTo>
                    <a:pt x="25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9620D0A-FAB2-42EA-A6A2-F55A906EA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8" y="32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8 w 78"/>
                <a:gd name="T3" fmla="*/ 65 h 79"/>
                <a:gd name="T4" fmla="*/ 15 w 78"/>
                <a:gd name="T5" fmla="*/ 67 h 79"/>
                <a:gd name="T6" fmla="*/ 26 w 78"/>
                <a:gd name="T7" fmla="*/ 60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8" y="65"/>
                    <a:pt x="8" y="65"/>
                    <a:pt x="8" y="65"/>
                  </a:cubicBezTo>
                  <a:cubicBezTo>
                    <a:pt x="10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B2DD2704-009F-4A08-A42A-45CA1FC5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5" y="29"/>
              <a:ext cx="71" cy="78"/>
            </a:xfrm>
            <a:custGeom>
              <a:avLst/>
              <a:gdLst>
                <a:gd name="T0" fmla="*/ 0 w 58"/>
                <a:gd name="T1" fmla="*/ 53 h 64"/>
                <a:gd name="T2" fmla="*/ 8 w 58"/>
                <a:gd name="T3" fmla="*/ 44 h 64"/>
                <a:gd name="T4" fmla="*/ 28 w 58"/>
                <a:gd name="T5" fmla="*/ 53 h 64"/>
                <a:gd name="T6" fmla="*/ 38 w 58"/>
                <a:gd name="T7" fmla="*/ 45 h 64"/>
                <a:gd name="T8" fmla="*/ 29 w 58"/>
                <a:gd name="T9" fmla="*/ 38 h 64"/>
                <a:gd name="T10" fmla="*/ 11 w 58"/>
                <a:gd name="T11" fmla="*/ 21 h 64"/>
                <a:gd name="T12" fmla="*/ 35 w 58"/>
                <a:gd name="T13" fmla="*/ 0 h 64"/>
                <a:gd name="T14" fmla="*/ 58 w 58"/>
                <a:gd name="T15" fmla="*/ 9 h 64"/>
                <a:gd name="T16" fmla="*/ 51 w 58"/>
                <a:gd name="T17" fmla="*/ 18 h 64"/>
                <a:gd name="T18" fmla="*/ 34 w 58"/>
                <a:gd name="T19" fmla="*/ 11 h 64"/>
                <a:gd name="T20" fmla="*/ 25 w 58"/>
                <a:gd name="T21" fmla="*/ 18 h 64"/>
                <a:gd name="T22" fmla="*/ 34 w 58"/>
                <a:gd name="T23" fmla="*/ 26 h 64"/>
                <a:gd name="T24" fmla="*/ 51 w 58"/>
                <a:gd name="T25" fmla="*/ 43 h 64"/>
                <a:gd name="T26" fmla="*/ 27 w 58"/>
                <a:gd name="T27" fmla="*/ 64 h 64"/>
                <a:gd name="T28" fmla="*/ 0 w 58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64">
                  <a:moveTo>
                    <a:pt x="0" y="53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3" y="53"/>
                    <a:pt x="38" y="50"/>
                    <a:pt x="38" y="45"/>
                  </a:cubicBezTo>
                  <a:cubicBezTo>
                    <a:pt x="38" y="42"/>
                    <a:pt x="35" y="40"/>
                    <a:pt x="29" y="38"/>
                  </a:cubicBezTo>
                  <a:cubicBezTo>
                    <a:pt x="19" y="34"/>
                    <a:pt x="11" y="30"/>
                    <a:pt x="11" y="21"/>
                  </a:cubicBezTo>
                  <a:cubicBezTo>
                    <a:pt x="11" y="9"/>
                    <a:pt x="20" y="0"/>
                    <a:pt x="35" y="0"/>
                  </a:cubicBezTo>
                  <a:cubicBezTo>
                    <a:pt x="45" y="0"/>
                    <a:pt x="53" y="5"/>
                    <a:pt x="58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5" y="13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7" y="23"/>
                    <a:pt x="34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8993FE45-F4BE-4605-9420-87A1C8838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"/>
              <a:ext cx="52" cy="95"/>
            </a:xfrm>
            <a:custGeom>
              <a:avLst/>
              <a:gdLst>
                <a:gd name="T0" fmla="*/ 0 w 43"/>
                <a:gd name="T1" fmla="*/ 66 h 78"/>
                <a:gd name="T2" fmla="*/ 2 w 43"/>
                <a:gd name="T3" fmla="*/ 59 h 78"/>
                <a:gd name="T4" fmla="*/ 10 w 43"/>
                <a:gd name="T5" fmla="*/ 28 h 78"/>
                <a:gd name="T6" fmla="*/ 2 w 43"/>
                <a:gd name="T7" fmla="*/ 28 h 78"/>
                <a:gd name="T8" fmla="*/ 5 w 43"/>
                <a:gd name="T9" fmla="*/ 17 h 78"/>
                <a:gd name="T10" fmla="*/ 13 w 43"/>
                <a:gd name="T11" fmla="*/ 17 h 78"/>
                <a:gd name="T12" fmla="*/ 17 w 43"/>
                <a:gd name="T13" fmla="*/ 0 h 78"/>
                <a:gd name="T14" fmla="*/ 31 w 43"/>
                <a:gd name="T15" fmla="*/ 0 h 78"/>
                <a:gd name="T16" fmla="*/ 27 w 43"/>
                <a:gd name="T17" fmla="*/ 17 h 78"/>
                <a:gd name="T18" fmla="*/ 43 w 43"/>
                <a:gd name="T19" fmla="*/ 17 h 78"/>
                <a:gd name="T20" fmla="*/ 40 w 43"/>
                <a:gd name="T21" fmla="*/ 28 h 78"/>
                <a:gd name="T22" fmla="*/ 24 w 43"/>
                <a:gd name="T23" fmla="*/ 28 h 78"/>
                <a:gd name="T24" fmla="*/ 16 w 43"/>
                <a:gd name="T25" fmla="*/ 58 h 78"/>
                <a:gd name="T26" fmla="*/ 15 w 43"/>
                <a:gd name="T27" fmla="*/ 61 h 78"/>
                <a:gd name="T28" fmla="*/ 21 w 43"/>
                <a:gd name="T29" fmla="*/ 66 h 78"/>
                <a:gd name="T30" fmla="*/ 30 w 43"/>
                <a:gd name="T31" fmla="*/ 64 h 78"/>
                <a:gd name="T32" fmla="*/ 27 w 43"/>
                <a:gd name="T33" fmla="*/ 76 h 78"/>
                <a:gd name="T34" fmla="*/ 16 w 43"/>
                <a:gd name="T35" fmla="*/ 78 h 78"/>
                <a:gd name="T36" fmla="*/ 0 w 43"/>
                <a:gd name="T37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" h="78">
                  <a:moveTo>
                    <a:pt x="0" y="66"/>
                  </a:moveTo>
                  <a:cubicBezTo>
                    <a:pt x="0" y="64"/>
                    <a:pt x="1" y="62"/>
                    <a:pt x="2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9"/>
                    <a:pt x="15" y="60"/>
                    <a:pt x="15" y="61"/>
                  </a:cubicBezTo>
                  <a:cubicBezTo>
                    <a:pt x="15" y="64"/>
                    <a:pt x="17" y="66"/>
                    <a:pt x="21" y="66"/>
                  </a:cubicBezTo>
                  <a:cubicBezTo>
                    <a:pt x="24" y="66"/>
                    <a:pt x="27" y="65"/>
                    <a:pt x="30" y="64"/>
                  </a:cubicBezTo>
                  <a:cubicBezTo>
                    <a:pt x="27" y="76"/>
                    <a:pt x="27" y="76"/>
                    <a:pt x="27" y="76"/>
                  </a:cubicBezTo>
                  <a:cubicBezTo>
                    <a:pt x="24" y="78"/>
                    <a:pt x="20" y="78"/>
                    <a:pt x="16" y="78"/>
                  </a:cubicBezTo>
                  <a:cubicBezTo>
                    <a:pt x="6" y="78"/>
                    <a:pt x="0" y="74"/>
                    <a:pt x="0" y="66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051C88A8-B9F5-4049-B0FC-FCDADE911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6" y="3"/>
              <a:ext cx="89" cy="102"/>
            </a:xfrm>
            <a:custGeom>
              <a:avLst/>
              <a:gdLst>
                <a:gd name="T0" fmla="*/ 27 w 89"/>
                <a:gd name="T1" fmla="*/ 0 h 102"/>
                <a:gd name="T2" fmla="*/ 44 w 89"/>
                <a:gd name="T3" fmla="*/ 0 h 102"/>
                <a:gd name="T4" fmla="*/ 28 w 89"/>
                <a:gd name="T5" fmla="*/ 59 h 102"/>
                <a:gd name="T6" fmla="*/ 66 w 89"/>
                <a:gd name="T7" fmla="*/ 29 h 102"/>
                <a:gd name="T8" fmla="*/ 89 w 89"/>
                <a:gd name="T9" fmla="*/ 29 h 102"/>
                <a:gd name="T10" fmla="*/ 51 w 89"/>
                <a:gd name="T11" fmla="*/ 58 h 102"/>
                <a:gd name="T12" fmla="*/ 69 w 89"/>
                <a:gd name="T13" fmla="*/ 102 h 102"/>
                <a:gd name="T14" fmla="*/ 50 w 89"/>
                <a:gd name="T15" fmla="*/ 102 h 102"/>
                <a:gd name="T16" fmla="*/ 36 w 89"/>
                <a:gd name="T17" fmla="*/ 69 h 102"/>
                <a:gd name="T18" fmla="*/ 22 w 89"/>
                <a:gd name="T19" fmla="*/ 81 h 102"/>
                <a:gd name="T20" fmla="*/ 17 w 89"/>
                <a:gd name="T21" fmla="*/ 102 h 102"/>
                <a:gd name="T22" fmla="*/ 0 w 89"/>
                <a:gd name="T23" fmla="*/ 102 h 102"/>
                <a:gd name="T24" fmla="*/ 27 w 89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102">
                  <a:moveTo>
                    <a:pt x="27" y="0"/>
                  </a:moveTo>
                  <a:lnTo>
                    <a:pt x="44" y="0"/>
                  </a:lnTo>
                  <a:lnTo>
                    <a:pt x="28" y="59"/>
                  </a:lnTo>
                  <a:lnTo>
                    <a:pt x="66" y="29"/>
                  </a:lnTo>
                  <a:lnTo>
                    <a:pt x="89" y="29"/>
                  </a:lnTo>
                  <a:lnTo>
                    <a:pt x="51" y="58"/>
                  </a:lnTo>
                  <a:lnTo>
                    <a:pt x="69" y="102"/>
                  </a:lnTo>
                  <a:lnTo>
                    <a:pt x="50" y="102"/>
                  </a:lnTo>
                  <a:lnTo>
                    <a:pt x="36" y="69"/>
                  </a:lnTo>
                  <a:lnTo>
                    <a:pt x="22" y="81"/>
                  </a:lnTo>
                  <a:lnTo>
                    <a:pt x="17" y="102"/>
                  </a:lnTo>
                  <a:lnTo>
                    <a:pt x="0" y="102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BA6A75F3-9753-45D2-96AA-87026C8F20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2" y="29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8 h 64"/>
                <a:gd name="T12" fmla="*/ 35 w 64"/>
                <a:gd name="T13" fmla="*/ 12 h 64"/>
                <a:gd name="T14" fmla="*/ 14 w 64"/>
                <a:gd name="T15" fmla="*/ 35 h 64"/>
                <a:gd name="T16" fmla="*/ 30 w 64"/>
                <a:gd name="T17" fmla="*/ 52 h 64"/>
                <a:gd name="T18" fmla="*/ 50 w 64"/>
                <a:gd name="T1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7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8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5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39"/>
                    <a:pt x="50" y="2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E1888461-0B4C-4BB4-8B63-0E07BAFE9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0" y="200"/>
              <a:ext cx="85" cy="73"/>
            </a:xfrm>
            <a:custGeom>
              <a:avLst/>
              <a:gdLst>
                <a:gd name="T0" fmla="*/ 4 w 85"/>
                <a:gd name="T1" fmla="*/ 62 h 73"/>
                <a:gd name="T2" fmla="*/ 59 w 85"/>
                <a:gd name="T3" fmla="*/ 13 h 73"/>
                <a:gd name="T4" fmla="*/ 19 w 85"/>
                <a:gd name="T5" fmla="*/ 13 h 73"/>
                <a:gd name="T6" fmla="*/ 22 w 85"/>
                <a:gd name="T7" fmla="*/ 0 h 73"/>
                <a:gd name="T8" fmla="*/ 85 w 85"/>
                <a:gd name="T9" fmla="*/ 0 h 73"/>
                <a:gd name="T10" fmla="*/ 82 w 85"/>
                <a:gd name="T11" fmla="*/ 11 h 73"/>
                <a:gd name="T12" fmla="*/ 27 w 85"/>
                <a:gd name="T13" fmla="*/ 60 h 73"/>
                <a:gd name="T14" fmla="*/ 69 w 85"/>
                <a:gd name="T15" fmla="*/ 60 h 73"/>
                <a:gd name="T16" fmla="*/ 65 w 85"/>
                <a:gd name="T17" fmla="*/ 73 h 73"/>
                <a:gd name="T18" fmla="*/ 0 w 85"/>
                <a:gd name="T19" fmla="*/ 73 h 73"/>
                <a:gd name="T20" fmla="*/ 4 w 85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73">
                  <a:moveTo>
                    <a:pt x="4" y="62"/>
                  </a:moveTo>
                  <a:lnTo>
                    <a:pt x="59" y="13"/>
                  </a:lnTo>
                  <a:lnTo>
                    <a:pt x="19" y="13"/>
                  </a:lnTo>
                  <a:lnTo>
                    <a:pt x="22" y="0"/>
                  </a:lnTo>
                  <a:lnTo>
                    <a:pt x="85" y="0"/>
                  </a:lnTo>
                  <a:lnTo>
                    <a:pt x="82" y="11"/>
                  </a:lnTo>
                  <a:lnTo>
                    <a:pt x="27" y="60"/>
                  </a:lnTo>
                  <a:lnTo>
                    <a:pt x="69" y="60"/>
                  </a:lnTo>
                  <a:lnTo>
                    <a:pt x="65" y="73"/>
                  </a:lnTo>
                  <a:lnTo>
                    <a:pt x="0" y="73"/>
                  </a:lnTo>
                  <a:lnTo>
                    <a:pt x="4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CA9FB4A2-4521-4367-B319-DFD4EA0E50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199"/>
              <a:ext cx="75" cy="77"/>
            </a:xfrm>
            <a:custGeom>
              <a:avLst/>
              <a:gdLst>
                <a:gd name="T0" fmla="*/ 0 w 61"/>
                <a:gd name="T1" fmla="*/ 46 h 63"/>
                <a:gd name="T2" fmla="*/ 27 w 61"/>
                <a:gd name="T3" fmla="*/ 24 h 63"/>
                <a:gd name="T4" fmla="*/ 46 w 61"/>
                <a:gd name="T5" fmla="*/ 27 h 63"/>
                <a:gd name="T6" fmla="*/ 46 w 61"/>
                <a:gd name="T7" fmla="*/ 26 h 63"/>
                <a:gd name="T8" fmla="*/ 47 w 61"/>
                <a:gd name="T9" fmla="*/ 21 h 63"/>
                <a:gd name="T10" fmla="*/ 33 w 61"/>
                <a:gd name="T11" fmla="*/ 12 h 63"/>
                <a:gd name="T12" fmla="*/ 17 w 61"/>
                <a:gd name="T13" fmla="*/ 15 h 63"/>
                <a:gd name="T14" fmla="*/ 14 w 61"/>
                <a:gd name="T15" fmla="*/ 4 h 63"/>
                <a:gd name="T16" fmla="*/ 36 w 61"/>
                <a:gd name="T17" fmla="*/ 0 h 63"/>
                <a:gd name="T18" fmla="*/ 61 w 61"/>
                <a:gd name="T19" fmla="*/ 19 h 63"/>
                <a:gd name="T20" fmla="*/ 59 w 61"/>
                <a:gd name="T21" fmla="*/ 27 h 63"/>
                <a:gd name="T22" fmla="*/ 50 w 61"/>
                <a:gd name="T23" fmla="*/ 61 h 63"/>
                <a:gd name="T24" fmla="*/ 36 w 61"/>
                <a:gd name="T25" fmla="*/ 61 h 63"/>
                <a:gd name="T26" fmla="*/ 39 w 61"/>
                <a:gd name="T27" fmla="*/ 53 h 63"/>
                <a:gd name="T28" fmla="*/ 19 w 61"/>
                <a:gd name="T29" fmla="*/ 63 h 63"/>
                <a:gd name="T30" fmla="*/ 0 w 61"/>
                <a:gd name="T31" fmla="*/ 46 h 63"/>
                <a:gd name="T32" fmla="*/ 43 w 61"/>
                <a:gd name="T33" fmla="*/ 38 h 63"/>
                <a:gd name="T34" fmla="*/ 43 w 61"/>
                <a:gd name="T35" fmla="*/ 35 h 63"/>
                <a:gd name="T36" fmla="*/ 30 w 61"/>
                <a:gd name="T37" fmla="*/ 33 h 63"/>
                <a:gd name="T38" fmla="*/ 15 w 61"/>
                <a:gd name="T39" fmla="*/ 44 h 63"/>
                <a:gd name="T40" fmla="*/ 24 w 61"/>
                <a:gd name="T41" fmla="*/ 52 h 63"/>
                <a:gd name="T42" fmla="*/ 43 w 61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1" h="63">
                  <a:moveTo>
                    <a:pt x="0" y="46"/>
                  </a:moveTo>
                  <a:cubicBezTo>
                    <a:pt x="0" y="32"/>
                    <a:pt x="12" y="24"/>
                    <a:pt x="27" y="24"/>
                  </a:cubicBezTo>
                  <a:cubicBezTo>
                    <a:pt x="34" y="24"/>
                    <a:pt x="40" y="25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7" y="23"/>
                    <a:pt x="47" y="21"/>
                  </a:cubicBezTo>
                  <a:cubicBezTo>
                    <a:pt x="47" y="16"/>
                    <a:pt x="43" y="12"/>
                    <a:pt x="33" y="12"/>
                  </a:cubicBezTo>
                  <a:cubicBezTo>
                    <a:pt x="27" y="12"/>
                    <a:pt x="22" y="13"/>
                    <a:pt x="17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1" y="1"/>
                    <a:pt x="28" y="0"/>
                    <a:pt x="36" y="0"/>
                  </a:cubicBezTo>
                  <a:cubicBezTo>
                    <a:pt x="52" y="0"/>
                    <a:pt x="61" y="7"/>
                    <a:pt x="61" y="19"/>
                  </a:cubicBezTo>
                  <a:cubicBezTo>
                    <a:pt x="61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3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0" y="34"/>
                    <a:pt x="35" y="33"/>
                    <a:pt x="30" y="33"/>
                  </a:cubicBezTo>
                  <a:cubicBezTo>
                    <a:pt x="20" y="33"/>
                    <a:pt x="15" y="38"/>
                    <a:pt x="15" y="44"/>
                  </a:cubicBezTo>
                  <a:cubicBezTo>
                    <a:pt x="15" y="49"/>
                    <a:pt x="18" y="52"/>
                    <a:pt x="24" y="52"/>
                  </a:cubicBezTo>
                  <a:cubicBezTo>
                    <a:pt x="33" y="52"/>
                    <a:pt x="41" y="46"/>
                    <a:pt x="43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id="{99427B26-3F4D-4759-A1D8-69342CE5F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0" y="198"/>
              <a:ext cx="74" cy="78"/>
            </a:xfrm>
            <a:custGeom>
              <a:avLst/>
              <a:gdLst>
                <a:gd name="T0" fmla="*/ 0 w 61"/>
                <a:gd name="T1" fmla="*/ 37 h 64"/>
                <a:gd name="T2" fmla="*/ 36 w 61"/>
                <a:gd name="T3" fmla="*/ 0 h 64"/>
                <a:gd name="T4" fmla="*/ 61 w 61"/>
                <a:gd name="T5" fmla="*/ 14 h 64"/>
                <a:gd name="T6" fmla="*/ 50 w 61"/>
                <a:gd name="T7" fmla="*/ 21 h 64"/>
                <a:gd name="T8" fmla="*/ 35 w 61"/>
                <a:gd name="T9" fmla="*/ 12 h 64"/>
                <a:gd name="T10" fmla="*/ 14 w 61"/>
                <a:gd name="T11" fmla="*/ 37 h 64"/>
                <a:gd name="T12" fmla="*/ 28 w 61"/>
                <a:gd name="T13" fmla="*/ 52 h 64"/>
                <a:gd name="T14" fmla="*/ 44 w 61"/>
                <a:gd name="T15" fmla="*/ 45 h 64"/>
                <a:gd name="T16" fmla="*/ 51 w 61"/>
                <a:gd name="T17" fmla="*/ 54 h 64"/>
                <a:gd name="T18" fmla="*/ 28 w 61"/>
                <a:gd name="T19" fmla="*/ 64 h 64"/>
                <a:gd name="T20" fmla="*/ 0 w 61"/>
                <a:gd name="T21" fmla="*/ 3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" h="64">
                  <a:moveTo>
                    <a:pt x="0" y="37"/>
                  </a:moveTo>
                  <a:cubicBezTo>
                    <a:pt x="0" y="17"/>
                    <a:pt x="17" y="0"/>
                    <a:pt x="36" y="0"/>
                  </a:cubicBezTo>
                  <a:cubicBezTo>
                    <a:pt x="49" y="0"/>
                    <a:pt x="56" y="7"/>
                    <a:pt x="61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6" y="16"/>
                    <a:pt x="43" y="12"/>
                    <a:pt x="35" y="12"/>
                  </a:cubicBezTo>
                  <a:cubicBezTo>
                    <a:pt x="24" y="12"/>
                    <a:pt x="14" y="24"/>
                    <a:pt x="14" y="37"/>
                  </a:cubicBezTo>
                  <a:cubicBezTo>
                    <a:pt x="14" y="46"/>
                    <a:pt x="20" y="52"/>
                    <a:pt x="28" y="52"/>
                  </a:cubicBezTo>
                  <a:cubicBezTo>
                    <a:pt x="34" y="52"/>
                    <a:pt x="39" y="49"/>
                    <a:pt x="44" y="45"/>
                  </a:cubicBezTo>
                  <a:cubicBezTo>
                    <a:pt x="51" y="54"/>
                    <a:pt x="51" y="54"/>
                    <a:pt x="51" y="54"/>
                  </a:cubicBezTo>
                  <a:cubicBezTo>
                    <a:pt x="45" y="60"/>
                    <a:pt x="38" y="64"/>
                    <a:pt x="28" y="64"/>
                  </a:cubicBezTo>
                  <a:cubicBezTo>
                    <a:pt x="12" y="64"/>
                    <a:pt x="0" y="53"/>
                    <a:pt x="0" y="37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DD5528B3-4FF0-4DF3-AFB8-05005E79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" y="200"/>
              <a:ext cx="83" cy="73"/>
            </a:xfrm>
            <a:custGeom>
              <a:avLst/>
              <a:gdLst>
                <a:gd name="T0" fmla="*/ 3 w 83"/>
                <a:gd name="T1" fmla="*/ 62 h 73"/>
                <a:gd name="T2" fmla="*/ 58 w 83"/>
                <a:gd name="T3" fmla="*/ 13 h 73"/>
                <a:gd name="T4" fmla="*/ 17 w 83"/>
                <a:gd name="T5" fmla="*/ 13 h 73"/>
                <a:gd name="T6" fmla="*/ 21 w 83"/>
                <a:gd name="T7" fmla="*/ 0 h 73"/>
                <a:gd name="T8" fmla="*/ 83 w 83"/>
                <a:gd name="T9" fmla="*/ 0 h 73"/>
                <a:gd name="T10" fmla="*/ 81 w 83"/>
                <a:gd name="T11" fmla="*/ 11 h 73"/>
                <a:gd name="T12" fmla="*/ 26 w 83"/>
                <a:gd name="T13" fmla="*/ 60 h 73"/>
                <a:gd name="T14" fmla="*/ 68 w 83"/>
                <a:gd name="T15" fmla="*/ 60 h 73"/>
                <a:gd name="T16" fmla="*/ 64 w 83"/>
                <a:gd name="T17" fmla="*/ 73 h 73"/>
                <a:gd name="T18" fmla="*/ 0 w 83"/>
                <a:gd name="T19" fmla="*/ 73 h 73"/>
                <a:gd name="T20" fmla="*/ 3 w 83"/>
                <a:gd name="T21" fmla="*/ 6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73">
                  <a:moveTo>
                    <a:pt x="3" y="62"/>
                  </a:moveTo>
                  <a:lnTo>
                    <a:pt x="58" y="13"/>
                  </a:lnTo>
                  <a:lnTo>
                    <a:pt x="17" y="13"/>
                  </a:lnTo>
                  <a:lnTo>
                    <a:pt x="21" y="0"/>
                  </a:lnTo>
                  <a:lnTo>
                    <a:pt x="83" y="0"/>
                  </a:lnTo>
                  <a:lnTo>
                    <a:pt x="81" y="11"/>
                  </a:lnTo>
                  <a:lnTo>
                    <a:pt x="26" y="60"/>
                  </a:lnTo>
                  <a:lnTo>
                    <a:pt x="68" y="60"/>
                  </a:lnTo>
                  <a:lnTo>
                    <a:pt x="64" y="73"/>
                  </a:lnTo>
                  <a:lnTo>
                    <a:pt x="0" y="73"/>
                  </a:lnTo>
                  <a:lnTo>
                    <a:pt x="3" y="6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65B26B62-5FC2-477D-95D9-796AE32AA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" y="200"/>
              <a:ext cx="95" cy="96"/>
            </a:xfrm>
            <a:custGeom>
              <a:avLst/>
              <a:gdLst>
                <a:gd name="T0" fmla="*/ 0 w 78"/>
                <a:gd name="T1" fmla="*/ 75 h 79"/>
                <a:gd name="T2" fmla="*/ 7 w 78"/>
                <a:gd name="T3" fmla="*/ 65 h 79"/>
                <a:gd name="T4" fmla="*/ 15 w 78"/>
                <a:gd name="T5" fmla="*/ 67 h 79"/>
                <a:gd name="T6" fmla="*/ 26 w 78"/>
                <a:gd name="T7" fmla="*/ 61 h 79"/>
                <a:gd name="T8" fmla="*/ 17 w 78"/>
                <a:gd name="T9" fmla="*/ 0 h 79"/>
                <a:gd name="T10" fmla="*/ 31 w 78"/>
                <a:gd name="T11" fmla="*/ 0 h 79"/>
                <a:gd name="T12" fmla="*/ 36 w 78"/>
                <a:gd name="T13" fmla="*/ 45 h 79"/>
                <a:gd name="T14" fmla="*/ 63 w 78"/>
                <a:gd name="T15" fmla="*/ 0 h 79"/>
                <a:gd name="T16" fmla="*/ 78 w 78"/>
                <a:gd name="T17" fmla="*/ 0 h 79"/>
                <a:gd name="T18" fmla="*/ 39 w 78"/>
                <a:gd name="T19" fmla="*/ 62 h 79"/>
                <a:gd name="T20" fmla="*/ 14 w 78"/>
                <a:gd name="T21" fmla="*/ 79 h 79"/>
                <a:gd name="T22" fmla="*/ 0 w 78"/>
                <a:gd name="T23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8" h="79">
                  <a:moveTo>
                    <a:pt x="0" y="75"/>
                  </a:moveTo>
                  <a:cubicBezTo>
                    <a:pt x="7" y="65"/>
                    <a:pt x="7" y="65"/>
                    <a:pt x="7" y="65"/>
                  </a:cubicBezTo>
                  <a:cubicBezTo>
                    <a:pt x="9" y="66"/>
                    <a:pt x="13" y="67"/>
                    <a:pt x="15" y="67"/>
                  </a:cubicBezTo>
                  <a:cubicBezTo>
                    <a:pt x="19" y="67"/>
                    <a:pt x="22" y="66"/>
                    <a:pt x="26" y="6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1" y="74"/>
                    <a:pt x="24" y="79"/>
                    <a:pt x="14" y="79"/>
                  </a:cubicBezTo>
                  <a:cubicBezTo>
                    <a:pt x="8" y="79"/>
                    <a:pt x="4" y="78"/>
                    <a:pt x="0" y="75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128706F8-7A4D-497A-9D9C-8CB8B3C65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3" y="198"/>
              <a:ext cx="79" cy="75"/>
            </a:xfrm>
            <a:custGeom>
              <a:avLst/>
              <a:gdLst>
                <a:gd name="T0" fmla="*/ 16 w 65"/>
                <a:gd name="T1" fmla="*/ 2 h 62"/>
                <a:gd name="T2" fmla="*/ 30 w 65"/>
                <a:gd name="T3" fmla="*/ 2 h 62"/>
                <a:gd name="T4" fmla="*/ 28 w 65"/>
                <a:gd name="T5" fmla="*/ 9 h 62"/>
                <a:gd name="T6" fmla="*/ 47 w 65"/>
                <a:gd name="T7" fmla="*/ 0 h 62"/>
                <a:gd name="T8" fmla="*/ 65 w 65"/>
                <a:gd name="T9" fmla="*/ 19 h 62"/>
                <a:gd name="T10" fmla="*/ 63 w 65"/>
                <a:gd name="T11" fmla="*/ 29 h 62"/>
                <a:gd name="T12" fmla="*/ 55 w 65"/>
                <a:gd name="T13" fmla="*/ 62 h 62"/>
                <a:gd name="T14" fmla="*/ 41 w 65"/>
                <a:gd name="T15" fmla="*/ 62 h 62"/>
                <a:gd name="T16" fmla="*/ 50 w 65"/>
                <a:gd name="T17" fmla="*/ 29 h 62"/>
                <a:gd name="T18" fmla="*/ 51 w 65"/>
                <a:gd name="T19" fmla="*/ 23 h 62"/>
                <a:gd name="T20" fmla="*/ 40 w 65"/>
                <a:gd name="T21" fmla="*/ 13 h 62"/>
                <a:gd name="T22" fmla="*/ 23 w 65"/>
                <a:gd name="T23" fmla="*/ 28 h 62"/>
                <a:gd name="T24" fmla="*/ 14 w 65"/>
                <a:gd name="T25" fmla="*/ 62 h 62"/>
                <a:gd name="T26" fmla="*/ 0 w 65"/>
                <a:gd name="T27" fmla="*/ 62 h 62"/>
                <a:gd name="T28" fmla="*/ 16 w 65"/>
                <a:gd name="T29" fmla="*/ 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62">
                  <a:moveTo>
                    <a:pt x="16" y="2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3" y="5"/>
                    <a:pt x="39" y="0"/>
                    <a:pt x="47" y="0"/>
                  </a:cubicBezTo>
                  <a:cubicBezTo>
                    <a:pt x="58" y="0"/>
                    <a:pt x="65" y="7"/>
                    <a:pt x="65" y="19"/>
                  </a:cubicBezTo>
                  <a:cubicBezTo>
                    <a:pt x="65" y="22"/>
                    <a:pt x="64" y="26"/>
                    <a:pt x="63" y="2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0" y="27"/>
                    <a:pt x="51" y="24"/>
                    <a:pt x="51" y="23"/>
                  </a:cubicBezTo>
                  <a:cubicBezTo>
                    <a:pt x="51" y="16"/>
                    <a:pt x="47" y="13"/>
                    <a:pt x="40" y="13"/>
                  </a:cubicBezTo>
                  <a:cubicBezTo>
                    <a:pt x="32" y="13"/>
                    <a:pt x="26" y="19"/>
                    <a:pt x="23" y="28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0" y="62"/>
                    <a:pt x="0" y="62"/>
                    <a:pt x="0" y="62"/>
                  </a:cubicBezTo>
                  <a:lnTo>
                    <a:pt x="16" y="2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948048C6-6779-455C-9D59-C535745500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00" y="199"/>
              <a:ext cx="73" cy="77"/>
            </a:xfrm>
            <a:custGeom>
              <a:avLst/>
              <a:gdLst>
                <a:gd name="T0" fmla="*/ 0 w 60"/>
                <a:gd name="T1" fmla="*/ 46 h 63"/>
                <a:gd name="T2" fmla="*/ 27 w 60"/>
                <a:gd name="T3" fmla="*/ 24 h 63"/>
                <a:gd name="T4" fmla="*/ 45 w 60"/>
                <a:gd name="T5" fmla="*/ 27 h 63"/>
                <a:gd name="T6" fmla="*/ 46 w 60"/>
                <a:gd name="T7" fmla="*/ 26 h 63"/>
                <a:gd name="T8" fmla="*/ 46 w 60"/>
                <a:gd name="T9" fmla="*/ 21 h 63"/>
                <a:gd name="T10" fmla="*/ 33 w 60"/>
                <a:gd name="T11" fmla="*/ 12 h 63"/>
                <a:gd name="T12" fmla="*/ 16 w 60"/>
                <a:gd name="T13" fmla="*/ 15 h 63"/>
                <a:gd name="T14" fmla="*/ 14 w 60"/>
                <a:gd name="T15" fmla="*/ 4 h 63"/>
                <a:gd name="T16" fmla="*/ 36 w 60"/>
                <a:gd name="T17" fmla="*/ 0 h 63"/>
                <a:gd name="T18" fmla="*/ 60 w 60"/>
                <a:gd name="T19" fmla="*/ 19 h 63"/>
                <a:gd name="T20" fmla="*/ 59 w 60"/>
                <a:gd name="T21" fmla="*/ 27 h 63"/>
                <a:gd name="T22" fmla="*/ 50 w 60"/>
                <a:gd name="T23" fmla="*/ 61 h 63"/>
                <a:gd name="T24" fmla="*/ 36 w 60"/>
                <a:gd name="T25" fmla="*/ 61 h 63"/>
                <a:gd name="T26" fmla="*/ 38 w 60"/>
                <a:gd name="T27" fmla="*/ 53 h 63"/>
                <a:gd name="T28" fmla="*/ 19 w 60"/>
                <a:gd name="T29" fmla="*/ 63 h 63"/>
                <a:gd name="T30" fmla="*/ 0 w 60"/>
                <a:gd name="T31" fmla="*/ 46 h 63"/>
                <a:gd name="T32" fmla="*/ 42 w 60"/>
                <a:gd name="T33" fmla="*/ 38 h 63"/>
                <a:gd name="T34" fmla="*/ 43 w 60"/>
                <a:gd name="T35" fmla="*/ 35 h 63"/>
                <a:gd name="T36" fmla="*/ 29 w 60"/>
                <a:gd name="T37" fmla="*/ 33 h 63"/>
                <a:gd name="T38" fmla="*/ 14 w 60"/>
                <a:gd name="T39" fmla="*/ 44 h 63"/>
                <a:gd name="T40" fmla="*/ 24 w 60"/>
                <a:gd name="T41" fmla="*/ 52 h 63"/>
                <a:gd name="T42" fmla="*/ 42 w 60"/>
                <a:gd name="T43" fmla="*/ 3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63">
                  <a:moveTo>
                    <a:pt x="0" y="46"/>
                  </a:moveTo>
                  <a:cubicBezTo>
                    <a:pt x="0" y="32"/>
                    <a:pt x="11" y="24"/>
                    <a:pt x="27" y="24"/>
                  </a:cubicBezTo>
                  <a:cubicBezTo>
                    <a:pt x="34" y="24"/>
                    <a:pt x="40" y="25"/>
                    <a:pt x="45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4"/>
                    <a:pt x="46" y="23"/>
                    <a:pt x="46" y="21"/>
                  </a:cubicBezTo>
                  <a:cubicBezTo>
                    <a:pt x="46" y="16"/>
                    <a:pt x="42" y="12"/>
                    <a:pt x="33" y="12"/>
                  </a:cubicBezTo>
                  <a:cubicBezTo>
                    <a:pt x="27" y="12"/>
                    <a:pt x="21" y="13"/>
                    <a:pt x="16" y="1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0" y="1"/>
                    <a:pt x="28" y="0"/>
                    <a:pt x="36" y="0"/>
                  </a:cubicBezTo>
                  <a:cubicBezTo>
                    <a:pt x="52" y="0"/>
                    <a:pt x="60" y="7"/>
                    <a:pt x="60" y="19"/>
                  </a:cubicBezTo>
                  <a:cubicBezTo>
                    <a:pt x="60" y="21"/>
                    <a:pt x="60" y="24"/>
                    <a:pt x="59" y="27"/>
                  </a:cubicBezTo>
                  <a:cubicBezTo>
                    <a:pt x="50" y="61"/>
                    <a:pt x="50" y="61"/>
                    <a:pt x="50" y="61"/>
                  </a:cubicBezTo>
                  <a:cubicBezTo>
                    <a:pt x="36" y="61"/>
                    <a:pt x="36" y="61"/>
                    <a:pt x="36" y="61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3" y="59"/>
                    <a:pt x="27" y="63"/>
                    <a:pt x="19" y="63"/>
                  </a:cubicBezTo>
                  <a:cubicBezTo>
                    <a:pt x="8" y="63"/>
                    <a:pt x="0" y="56"/>
                    <a:pt x="0" y="46"/>
                  </a:cubicBezTo>
                  <a:moveTo>
                    <a:pt x="42" y="38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39" y="34"/>
                    <a:pt x="35" y="33"/>
                    <a:pt x="29" y="33"/>
                  </a:cubicBezTo>
                  <a:cubicBezTo>
                    <a:pt x="20" y="33"/>
                    <a:pt x="14" y="38"/>
                    <a:pt x="14" y="44"/>
                  </a:cubicBezTo>
                  <a:cubicBezTo>
                    <a:pt x="14" y="49"/>
                    <a:pt x="18" y="52"/>
                    <a:pt x="24" y="52"/>
                  </a:cubicBezTo>
                  <a:cubicBezTo>
                    <a:pt x="33" y="52"/>
                    <a:pt x="40" y="46"/>
                    <a:pt x="42" y="38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03CD199C-3601-46DF-9720-B6BC31846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0" y="198"/>
              <a:ext cx="72" cy="78"/>
            </a:xfrm>
            <a:custGeom>
              <a:avLst/>
              <a:gdLst>
                <a:gd name="T0" fmla="*/ 0 w 59"/>
                <a:gd name="T1" fmla="*/ 53 h 64"/>
                <a:gd name="T2" fmla="*/ 9 w 59"/>
                <a:gd name="T3" fmla="*/ 44 h 64"/>
                <a:gd name="T4" fmla="*/ 28 w 59"/>
                <a:gd name="T5" fmla="*/ 53 h 64"/>
                <a:gd name="T6" fmla="*/ 38 w 59"/>
                <a:gd name="T7" fmla="*/ 46 h 64"/>
                <a:gd name="T8" fmla="*/ 29 w 59"/>
                <a:gd name="T9" fmla="*/ 38 h 64"/>
                <a:gd name="T10" fmla="*/ 12 w 59"/>
                <a:gd name="T11" fmla="*/ 21 h 64"/>
                <a:gd name="T12" fmla="*/ 35 w 59"/>
                <a:gd name="T13" fmla="*/ 0 h 64"/>
                <a:gd name="T14" fmla="*/ 59 w 59"/>
                <a:gd name="T15" fmla="*/ 9 h 64"/>
                <a:gd name="T16" fmla="*/ 51 w 59"/>
                <a:gd name="T17" fmla="*/ 18 h 64"/>
                <a:gd name="T18" fmla="*/ 34 w 59"/>
                <a:gd name="T19" fmla="*/ 11 h 64"/>
                <a:gd name="T20" fmla="*/ 25 w 59"/>
                <a:gd name="T21" fmla="*/ 18 h 64"/>
                <a:gd name="T22" fmla="*/ 35 w 59"/>
                <a:gd name="T23" fmla="*/ 26 h 64"/>
                <a:gd name="T24" fmla="*/ 51 w 59"/>
                <a:gd name="T25" fmla="*/ 43 h 64"/>
                <a:gd name="T26" fmla="*/ 27 w 59"/>
                <a:gd name="T27" fmla="*/ 64 h 64"/>
                <a:gd name="T28" fmla="*/ 0 w 59"/>
                <a:gd name="T29" fmla="*/ 5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64">
                  <a:moveTo>
                    <a:pt x="0" y="53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5" y="51"/>
                    <a:pt x="22" y="53"/>
                    <a:pt x="28" y="53"/>
                  </a:cubicBezTo>
                  <a:cubicBezTo>
                    <a:pt x="34" y="53"/>
                    <a:pt x="38" y="50"/>
                    <a:pt x="38" y="46"/>
                  </a:cubicBezTo>
                  <a:cubicBezTo>
                    <a:pt x="38" y="43"/>
                    <a:pt x="35" y="40"/>
                    <a:pt x="29" y="38"/>
                  </a:cubicBezTo>
                  <a:cubicBezTo>
                    <a:pt x="19" y="34"/>
                    <a:pt x="12" y="30"/>
                    <a:pt x="12" y="21"/>
                  </a:cubicBezTo>
                  <a:cubicBezTo>
                    <a:pt x="12" y="9"/>
                    <a:pt x="21" y="0"/>
                    <a:pt x="35" y="0"/>
                  </a:cubicBezTo>
                  <a:cubicBezTo>
                    <a:pt x="45" y="0"/>
                    <a:pt x="54" y="5"/>
                    <a:pt x="59" y="9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46" y="14"/>
                    <a:pt x="40" y="11"/>
                    <a:pt x="34" y="11"/>
                  </a:cubicBezTo>
                  <a:cubicBezTo>
                    <a:pt x="28" y="11"/>
                    <a:pt x="25" y="14"/>
                    <a:pt x="25" y="18"/>
                  </a:cubicBezTo>
                  <a:cubicBezTo>
                    <a:pt x="25" y="21"/>
                    <a:pt x="28" y="23"/>
                    <a:pt x="35" y="26"/>
                  </a:cubicBezTo>
                  <a:cubicBezTo>
                    <a:pt x="44" y="30"/>
                    <a:pt x="51" y="34"/>
                    <a:pt x="51" y="43"/>
                  </a:cubicBezTo>
                  <a:cubicBezTo>
                    <a:pt x="51" y="56"/>
                    <a:pt x="41" y="64"/>
                    <a:pt x="27" y="64"/>
                  </a:cubicBezTo>
                  <a:cubicBezTo>
                    <a:pt x="18" y="64"/>
                    <a:pt x="7" y="60"/>
                    <a:pt x="0" y="53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id="{E3E93D2D-A7EE-49A5-872B-774A10EFBC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4" y="172"/>
              <a:ext cx="45" cy="101"/>
            </a:xfrm>
            <a:custGeom>
              <a:avLst/>
              <a:gdLst>
                <a:gd name="T0" fmla="*/ 19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19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19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19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7A1D75BD-5710-4E16-B89B-627C98C4A2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38" y="198"/>
              <a:ext cx="73" cy="100"/>
            </a:xfrm>
            <a:custGeom>
              <a:avLst/>
              <a:gdLst>
                <a:gd name="T0" fmla="*/ 0 w 60"/>
                <a:gd name="T1" fmla="*/ 37 h 82"/>
                <a:gd name="T2" fmla="*/ 36 w 60"/>
                <a:gd name="T3" fmla="*/ 0 h 82"/>
                <a:gd name="T4" fmla="*/ 60 w 60"/>
                <a:gd name="T5" fmla="*/ 24 h 82"/>
                <a:gd name="T6" fmla="*/ 58 w 60"/>
                <a:gd name="T7" fmla="*/ 37 h 82"/>
                <a:gd name="T8" fmla="*/ 14 w 60"/>
                <a:gd name="T9" fmla="*/ 37 h 82"/>
                <a:gd name="T10" fmla="*/ 29 w 60"/>
                <a:gd name="T11" fmla="*/ 52 h 82"/>
                <a:gd name="T12" fmla="*/ 45 w 60"/>
                <a:gd name="T13" fmla="*/ 46 h 82"/>
                <a:gd name="T14" fmla="*/ 52 w 60"/>
                <a:gd name="T15" fmla="*/ 55 h 82"/>
                <a:gd name="T16" fmla="*/ 45 w 60"/>
                <a:gd name="T17" fmla="*/ 60 h 82"/>
                <a:gd name="T18" fmla="*/ 36 w 60"/>
                <a:gd name="T19" fmla="*/ 71 h 82"/>
                <a:gd name="T20" fmla="*/ 43 w 60"/>
                <a:gd name="T21" fmla="*/ 75 h 82"/>
                <a:gd name="T22" fmla="*/ 42 w 60"/>
                <a:gd name="T23" fmla="*/ 81 h 82"/>
                <a:gd name="T24" fmla="*/ 37 w 60"/>
                <a:gd name="T25" fmla="*/ 82 h 82"/>
                <a:gd name="T26" fmla="*/ 25 w 60"/>
                <a:gd name="T27" fmla="*/ 74 h 82"/>
                <a:gd name="T28" fmla="*/ 31 w 60"/>
                <a:gd name="T29" fmla="*/ 63 h 82"/>
                <a:gd name="T30" fmla="*/ 28 w 60"/>
                <a:gd name="T31" fmla="*/ 64 h 82"/>
                <a:gd name="T32" fmla="*/ 0 w 60"/>
                <a:gd name="T33" fmla="*/ 37 h 82"/>
                <a:gd name="T34" fmla="*/ 47 w 60"/>
                <a:gd name="T35" fmla="*/ 27 h 82"/>
                <a:gd name="T36" fmla="*/ 47 w 60"/>
                <a:gd name="T37" fmla="*/ 23 h 82"/>
                <a:gd name="T38" fmla="*/ 35 w 60"/>
                <a:gd name="T39" fmla="*/ 12 h 82"/>
                <a:gd name="T40" fmla="*/ 15 w 60"/>
                <a:gd name="T41" fmla="*/ 27 h 82"/>
                <a:gd name="T42" fmla="*/ 47 w 60"/>
                <a:gd name="T43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82">
                  <a:moveTo>
                    <a:pt x="0" y="37"/>
                  </a:moveTo>
                  <a:cubicBezTo>
                    <a:pt x="0" y="19"/>
                    <a:pt x="15" y="0"/>
                    <a:pt x="36" y="0"/>
                  </a:cubicBezTo>
                  <a:cubicBezTo>
                    <a:pt x="52" y="0"/>
                    <a:pt x="60" y="11"/>
                    <a:pt x="60" y="24"/>
                  </a:cubicBezTo>
                  <a:cubicBezTo>
                    <a:pt x="60" y="28"/>
                    <a:pt x="59" y="33"/>
                    <a:pt x="58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46"/>
                    <a:pt x="19" y="52"/>
                    <a:pt x="29" y="52"/>
                  </a:cubicBezTo>
                  <a:cubicBezTo>
                    <a:pt x="35" y="52"/>
                    <a:pt x="40" y="50"/>
                    <a:pt x="45" y="46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39" y="65"/>
                    <a:pt x="36" y="68"/>
                    <a:pt x="36" y="71"/>
                  </a:cubicBezTo>
                  <a:cubicBezTo>
                    <a:pt x="36" y="73"/>
                    <a:pt x="39" y="74"/>
                    <a:pt x="43" y="75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0" y="81"/>
                    <a:pt x="39" y="82"/>
                    <a:pt x="37" y="82"/>
                  </a:cubicBezTo>
                  <a:cubicBezTo>
                    <a:pt x="30" y="81"/>
                    <a:pt x="25" y="79"/>
                    <a:pt x="25" y="74"/>
                  </a:cubicBezTo>
                  <a:cubicBezTo>
                    <a:pt x="25" y="70"/>
                    <a:pt x="28" y="67"/>
                    <a:pt x="31" y="63"/>
                  </a:cubicBezTo>
                  <a:cubicBezTo>
                    <a:pt x="30" y="64"/>
                    <a:pt x="29" y="64"/>
                    <a:pt x="28" y="64"/>
                  </a:cubicBezTo>
                  <a:cubicBezTo>
                    <a:pt x="11" y="64"/>
                    <a:pt x="0" y="53"/>
                    <a:pt x="0" y="37"/>
                  </a:cubicBezTo>
                  <a:moveTo>
                    <a:pt x="47" y="27"/>
                  </a:moveTo>
                  <a:cubicBezTo>
                    <a:pt x="47" y="27"/>
                    <a:pt x="47" y="25"/>
                    <a:pt x="47" y="23"/>
                  </a:cubicBezTo>
                  <a:cubicBezTo>
                    <a:pt x="47" y="17"/>
                    <a:pt x="44" y="12"/>
                    <a:pt x="35" y="12"/>
                  </a:cubicBezTo>
                  <a:cubicBezTo>
                    <a:pt x="26" y="12"/>
                    <a:pt x="18" y="18"/>
                    <a:pt x="15" y="27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id="{80EF2078-67D6-499A-9E90-4170E554B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20" y="366"/>
              <a:ext cx="78" cy="78"/>
            </a:xfrm>
            <a:custGeom>
              <a:avLst/>
              <a:gdLst>
                <a:gd name="T0" fmla="*/ 0 w 64"/>
                <a:gd name="T1" fmla="*/ 36 h 64"/>
                <a:gd name="T2" fmla="*/ 36 w 64"/>
                <a:gd name="T3" fmla="*/ 0 h 64"/>
                <a:gd name="T4" fmla="*/ 64 w 64"/>
                <a:gd name="T5" fmla="*/ 28 h 64"/>
                <a:gd name="T6" fmla="*/ 29 w 64"/>
                <a:gd name="T7" fmla="*/ 64 h 64"/>
                <a:gd name="T8" fmla="*/ 0 w 64"/>
                <a:gd name="T9" fmla="*/ 36 h 64"/>
                <a:gd name="T10" fmla="*/ 50 w 64"/>
                <a:gd name="T11" fmla="*/ 29 h 64"/>
                <a:gd name="T12" fmla="*/ 35 w 64"/>
                <a:gd name="T13" fmla="*/ 12 h 64"/>
                <a:gd name="T14" fmla="*/ 14 w 64"/>
                <a:gd name="T15" fmla="*/ 36 h 64"/>
                <a:gd name="T16" fmla="*/ 30 w 64"/>
                <a:gd name="T17" fmla="*/ 52 h 64"/>
                <a:gd name="T18" fmla="*/ 50 w 64"/>
                <a:gd name="T19" fmla="*/ 2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0" y="36"/>
                  </a:moveTo>
                  <a:cubicBezTo>
                    <a:pt x="0" y="18"/>
                    <a:pt x="16" y="0"/>
                    <a:pt x="36" y="0"/>
                  </a:cubicBezTo>
                  <a:cubicBezTo>
                    <a:pt x="53" y="0"/>
                    <a:pt x="64" y="12"/>
                    <a:pt x="64" y="28"/>
                  </a:cubicBezTo>
                  <a:cubicBezTo>
                    <a:pt x="64" y="47"/>
                    <a:pt x="48" y="64"/>
                    <a:pt x="29" y="64"/>
                  </a:cubicBezTo>
                  <a:cubicBezTo>
                    <a:pt x="11" y="64"/>
                    <a:pt x="0" y="52"/>
                    <a:pt x="0" y="36"/>
                  </a:cubicBezTo>
                  <a:moveTo>
                    <a:pt x="50" y="29"/>
                  </a:moveTo>
                  <a:cubicBezTo>
                    <a:pt x="50" y="18"/>
                    <a:pt x="44" y="12"/>
                    <a:pt x="35" y="12"/>
                  </a:cubicBezTo>
                  <a:cubicBezTo>
                    <a:pt x="23" y="12"/>
                    <a:pt x="14" y="25"/>
                    <a:pt x="14" y="36"/>
                  </a:cubicBezTo>
                  <a:cubicBezTo>
                    <a:pt x="14" y="46"/>
                    <a:pt x="20" y="52"/>
                    <a:pt x="30" y="52"/>
                  </a:cubicBezTo>
                  <a:cubicBezTo>
                    <a:pt x="41" y="52"/>
                    <a:pt x="50" y="40"/>
                    <a:pt x="50" y="2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C812AE1E-FA1C-429B-A1CD-5EE824026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2" y="339"/>
              <a:ext cx="93" cy="105"/>
            </a:xfrm>
            <a:custGeom>
              <a:avLst/>
              <a:gdLst>
                <a:gd name="T0" fmla="*/ 0 w 77"/>
                <a:gd name="T1" fmla="*/ 60 h 86"/>
                <a:gd name="T2" fmla="*/ 33 w 77"/>
                <a:gd name="T3" fmla="*/ 22 h 86"/>
                <a:gd name="T4" fmla="*/ 54 w 77"/>
                <a:gd name="T5" fmla="*/ 34 h 86"/>
                <a:gd name="T6" fmla="*/ 63 w 77"/>
                <a:gd name="T7" fmla="*/ 0 h 86"/>
                <a:gd name="T8" fmla="*/ 77 w 77"/>
                <a:gd name="T9" fmla="*/ 0 h 86"/>
                <a:gd name="T10" fmla="*/ 54 w 77"/>
                <a:gd name="T11" fmla="*/ 84 h 86"/>
                <a:gd name="T12" fmla="*/ 40 w 77"/>
                <a:gd name="T13" fmla="*/ 84 h 86"/>
                <a:gd name="T14" fmla="*/ 43 w 77"/>
                <a:gd name="T15" fmla="*/ 76 h 86"/>
                <a:gd name="T16" fmla="*/ 23 w 77"/>
                <a:gd name="T17" fmla="*/ 86 h 86"/>
                <a:gd name="T18" fmla="*/ 0 w 77"/>
                <a:gd name="T19" fmla="*/ 60 h 86"/>
                <a:gd name="T20" fmla="*/ 50 w 77"/>
                <a:gd name="T21" fmla="*/ 50 h 86"/>
                <a:gd name="T22" fmla="*/ 35 w 77"/>
                <a:gd name="T23" fmla="*/ 34 h 86"/>
                <a:gd name="T24" fmla="*/ 14 w 77"/>
                <a:gd name="T25" fmla="*/ 59 h 86"/>
                <a:gd name="T26" fmla="*/ 29 w 77"/>
                <a:gd name="T27" fmla="*/ 74 h 86"/>
                <a:gd name="T28" fmla="*/ 50 w 77"/>
                <a:gd name="T29" fmla="*/ 5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86">
                  <a:moveTo>
                    <a:pt x="0" y="60"/>
                  </a:moveTo>
                  <a:cubicBezTo>
                    <a:pt x="0" y="38"/>
                    <a:pt x="16" y="22"/>
                    <a:pt x="33" y="22"/>
                  </a:cubicBezTo>
                  <a:cubicBezTo>
                    <a:pt x="44" y="22"/>
                    <a:pt x="50" y="28"/>
                    <a:pt x="54" y="3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54" y="84"/>
                    <a:pt x="54" y="84"/>
                    <a:pt x="54" y="84"/>
                  </a:cubicBezTo>
                  <a:cubicBezTo>
                    <a:pt x="40" y="84"/>
                    <a:pt x="40" y="84"/>
                    <a:pt x="40" y="84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37" y="82"/>
                    <a:pt x="31" y="86"/>
                    <a:pt x="23" y="86"/>
                  </a:cubicBezTo>
                  <a:cubicBezTo>
                    <a:pt x="10" y="86"/>
                    <a:pt x="0" y="76"/>
                    <a:pt x="0" y="60"/>
                  </a:cubicBezTo>
                  <a:moveTo>
                    <a:pt x="50" y="50"/>
                  </a:moveTo>
                  <a:cubicBezTo>
                    <a:pt x="50" y="41"/>
                    <a:pt x="44" y="34"/>
                    <a:pt x="35" y="34"/>
                  </a:cubicBezTo>
                  <a:cubicBezTo>
                    <a:pt x="24" y="34"/>
                    <a:pt x="14" y="45"/>
                    <a:pt x="14" y="59"/>
                  </a:cubicBezTo>
                  <a:cubicBezTo>
                    <a:pt x="14" y="68"/>
                    <a:pt x="20" y="74"/>
                    <a:pt x="29" y="74"/>
                  </a:cubicBezTo>
                  <a:cubicBezTo>
                    <a:pt x="40" y="74"/>
                    <a:pt x="50" y="63"/>
                    <a:pt x="5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77CF76D9-957D-4BE8-BCE6-F225C47FA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0" y="341"/>
              <a:ext cx="99" cy="103"/>
            </a:xfrm>
            <a:custGeom>
              <a:avLst/>
              <a:gdLst>
                <a:gd name="T0" fmla="*/ 0 w 81"/>
                <a:gd name="T1" fmla="*/ 50 h 84"/>
                <a:gd name="T2" fmla="*/ 49 w 81"/>
                <a:gd name="T3" fmla="*/ 0 h 84"/>
                <a:gd name="T4" fmla="*/ 81 w 81"/>
                <a:gd name="T5" fmla="*/ 18 h 84"/>
                <a:gd name="T6" fmla="*/ 69 w 81"/>
                <a:gd name="T7" fmla="*/ 26 h 84"/>
                <a:gd name="T8" fmla="*/ 48 w 81"/>
                <a:gd name="T9" fmla="*/ 13 h 84"/>
                <a:gd name="T10" fmla="*/ 15 w 81"/>
                <a:gd name="T11" fmla="*/ 49 h 84"/>
                <a:gd name="T12" fmla="*/ 37 w 81"/>
                <a:gd name="T13" fmla="*/ 71 h 84"/>
                <a:gd name="T14" fmla="*/ 58 w 81"/>
                <a:gd name="T15" fmla="*/ 62 h 84"/>
                <a:gd name="T16" fmla="*/ 68 w 81"/>
                <a:gd name="T17" fmla="*/ 71 h 84"/>
                <a:gd name="T18" fmla="*/ 37 w 81"/>
                <a:gd name="T19" fmla="*/ 84 h 84"/>
                <a:gd name="T20" fmla="*/ 0 w 81"/>
                <a:gd name="T21" fmla="*/ 5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" h="84">
                  <a:moveTo>
                    <a:pt x="0" y="50"/>
                  </a:moveTo>
                  <a:cubicBezTo>
                    <a:pt x="0" y="24"/>
                    <a:pt x="22" y="0"/>
                    <a:pt x="49" y="0"/>
                  </a:cubicBezTo>
                  <a:cubicBezTo>
                    <a:pt x="64" y="0"/>
                    <a:pt x="75" y="7"/>
                    <a:pt x="81" y="18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4" y="18"/>
                    <a:pt x="58" y="13"/>
                    <a:pt x="48" y="13"/>
                  </a:cubicBezTo>
                  <a:cubicBezTo>
                    <a:pt x="30" y="13"/>
                    <a:pt x="15" y="30"/>
                    <a:pt x="15" y="49"/>
                  </a:cubicBezTo>
                  <a:cubicBezTo>
                    <a:pt x="15" y="62"/>
                    <a:pt x="24" y="71"/>
                    <a:pt x="37" y="71"/>
                  </a:cubicBezTo>
                  <a:cubicBezTo>
                    <a:pt x="46" y="71"/>
                    <a:pt x="52" y="67"/>
                    <a:pt x="58" y="62"/>
                  </a:cubicBezTo>
                  <a:cubicBezTo>
                    <a:pt x="68" y="71"/>
                    <a:pt x="68" y="71"/>
                    <a:pt x="68" y="71"/>
                  </a:cubicBezTo>
                  <a:cubicBezTo>
                    <a:pt x="60" y="78"/>
                    <a:pt x="51" y="84"/>
                    <a:pt x="37" y="84"/>
                  </a:cubicBezTo>
                  <a:cubicBezTo>
                    <a:pt x="16" y="84"/>
                    <a:pt x="0" y="71"/>
                    <a:pt x="0" y="50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25C67C32-02AE-449E-9C50-0F6916B72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4" y="340"/>
              <a:ext cx="45" cy="101"/>
            </a:xfrm>
            <a:custGeom>
              <a:avLst/>
              <a:gdLst>
                <a:gd name="T0" fmla="*/ 21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1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0 w 45"/>
                <a:gd name="T15" fmla="*/ 16 h 101"/>
                <a:gd name="T16" fmla="*/ 23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1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1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0" y="16"/>
                  </a:lnTo>
                  <a:lnTo>
                    <a:pt x="23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A271D348-4133-459E-B763-A861E3787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9" y="366"/>
              <a:ext cx="73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6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7 w 60"/>
                <a:gd name="T23" fmla="*/ 23 h 64"/>
                <a:gd name="T24" fmla="*/ 35 w 60"/>
                <a:gd name="T25" fmla="*/ 12 h 64"/>
                <a:gd name="T26" fmla="*/ 15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5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6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9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7" y="25"/>
                    <a:pt x="47" y="23"/>
                  </a:cubicBezTo>
                  <a:cubicBezTo>
                    <a:pt x="47" y="17"/>
                    <a:pt x="43" y="12"/>
                    <a:pt x="35" y="12"/>
                  </a:cubicBezTo>
                  <a:cubicBezTo>
                    <a:pt x="25" y="12"/>
                    <a:pt x="18" y="18"/>
                    <a:pt x="15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1FB60EF9-A2BE-4992-8E1A-76A63D43FD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67" y="339"/>
              <a:ext cx="87" cy="105"/>
            </a:xfrm>
            <a:custGeom>
              <a:avLst/>
              <a:gdLst>
                <a:gd name="T0" fmla="*/ 17 w 71"/>
                <a:gd name="T1" fmla="*/ 74 h 86"/>
                <a:gd name="T2" fmla="*/ 14 w 71"/>
                <a:gd name="T3" fmla="*/ 84 h 86"/>
                <a:gd name="T4" fmla="*/ 0 w 71"/>
                <a:gd name="T5" fmla="*/ 84 h 86"/>
                <a:gd name="T6" fmla="*/ 23 w 71"/>
                <a:gd name="T7" fmla="*/ 0 h 86"/>
                <a:gd name="T8" fmla="*/ 37 w 71"/>
                <a:gd name="T9" fmla="*/ 0 h 86"/>
                <a:gd name="T10" fmla="*/ 28 w 71"/>
                <a:gd name="T11" fmla="*/ 32 h 86"/>
                <a:gd name="T12" fmla="*/ 48 w 71"/>
                <a:gd name="T13" fmla="*/ 22 h 86"/>
                <a:gd name="T14" fmla="*/ 71 w 71"/>
                <a:gd name="T15" fmla="*/ 48 h 86"/>
                <a:gd name="T16" fmla="*/ 38 w 71"/>
                <a:gd name="T17" fmla="*/ 86 h 86"/>
                <a:gd name="T18" fmla="*/ 17 w 71"/>
                <a:gd name="T19" fmla="*/ 74 h 86"/>
                <a:gd name="T20" fmla="*/ 57 w 71"/>
                <a:gd name="T21" fmla="*/ 49 h 86"/>
                <a:gd name="T22" fmla="*/ 43 w 71"/>
                <a:gd name="T23" fmla="*/ 34 h 86"/>
                <a:gd name="T24" fmla="*/ 21 w 71"/>
                <a:gd name="T25" fmla="*/ 58 h 86"/>
                <a:gd name="T26" fmla="*/ 36 w 71"/>
                <a:gd name="T27" fmla="*/ 74 h 86"/>
                <a:gd name="T28" fmla="*/ 57 w 71"/>
                <a:gd name="T29" fmla="*/ 4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1" h="86">
                  <a:moveTo>
                    <a:pt x="17" y="74"/>
                  </a:moveTo>
                  <a:cubicBezTo>
                    <a:pt x="14" y="84"/>
                    <a:pt x="14" y="84"/>
                    <a:pt x="14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34" y="26"/>
                    <a:pt x="40" y="22"/>
                    <a:pt x="48" y="22"/>
                  </a:cubicBezTo>
                  <a:cubicBezTo>
                    <a:pt x="61" y="22"/>
                    <a:pt x="71" y="32"/>
                    <a:pt x="71" y="48"/>
                  </a:cubicBezTo>
                  <a:cubicBezTo>
                    <a:pt x="71" y="70"/>
                    <a:pt x="55" y="86"/>
                    <a:pt x="38" y="86"/>
                  </a:cubicBezTo>
                  <a:cubicBezTo>
                    <a:pt x="27" y="86"/>
                    <a:pt x="21" y="80"/>
                    <a:pt x="17" y="74"/>
                  </a:cubicBezTo>
                  <a:moveTo>
                    <a:pt x="57" y="49"/>
                  </a:moveTo>
                  <a:cubicBezTo>
                    <a:pt x="57" y="40"/>
                    <a:pt x="51" y="34"/>
                    <a:pt x="43" y="34"/>
                  </a:cubicBezTo>
                  <a:cubicBezTo>
                    <a:pt x="31" y="34"/>
                    <a:pt x="21" y="46"/>
                    <a:pt x="21" y="58"/>
                  </a:cubicBezTo>
                  <a:cubicBezTo>
                    <a:pt x="21" y="67"/>
                    <a:pt x="27" y="74"/>
                    <a:pt x="36" y="74"/>
                  </a:cubicBezTo>
                  <a:cubicBezTo>
                    <a:pt x="47" y="74"/>
                    <a:pt x="57" y="63"/>
                    <a:pt x="57" y="49"/>
                  </a:cubicBezTo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348CFC9C-1CA1-4164-A598-E7938401D8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2" y="340"/>
              <a:ext cx="45" cy="101"/>
            </a:xfrm>
            <a:custGeom>
              <a:avLst/>
              <a:gdLst>
                <a:gd name="T0" fmla="*/ 20 w 45"/>
                <a:gd name="T1" fmla="*/ 28 h 101"/>
                <a:gd name="T2" fmla="*/ 37 w 45"/>
                <a:gd name="T3" fmla="*/ 28 h 101"/>
                <a:gd name="T4" fmla="*/ 17 w 45"/>
                <a:gd name="T5" fmla="*/ 101 h 101"/>
                <a:gd name="T6" fmla="*/ 0 w 45"/>
                <a:gd name="T7" fmla="*/ 101 h 101"/>
                <a:gd name="T8" fmla="*/ 20 w 45"/>
                <a:gd name="T9" fmla="*/ 28 h 101"/>
                <a:gd name="T10" fmla="*/ 27 w 45"/>
                <a:gd name="T11" fmla="*/ 0 h 101"/>
                <a:gd name="T12" fmla="*/ 45 w 45"/>
                <a:gd name="T13" fmla="*/ 0 h 101"/>
                <a:gd name="T14" fmla="*/ 41 w 45"/>
                <a:gd name="T15" fmla="*/ 16 h 101"/>
                <a:gd name="T16" fmla="*/ 22 w 45"/>
                <a:gd name="T17" fmla="*/ 16 h 101"/>
                <a:gd name="T18" fmla="*/ 27 w 45"/>
                <a:gd name="T1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101">
                  <a:moveTo>
                    <a:pt x="20" y="28"/>
                  </a:moveTo>
                  <a:lnTo>
                    <a:pt x="37" y="28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20" y="28"/>
                  </a:lnTo>
                  <a:close/>
                  <a:moveTo>
                    <a:pt x="27" y="0"/>
                  </a:moveTo>
                  <a:lnTo>
                    <a:pt x="45" y="0"/>
                  </a:lnTo>
                  <a:lnTo>
                    <a:pt x="41" y="16"/>
                  </a:lnTo>
                  <a:lnTo>
                    <a:pt x="22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961B54A5-1A3C-4F4C-88A7-6009C1D64A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" y="366"/>
              <a:ext cx="74" cy="78"/>
            </a:xfrm>
            <a:custGeom>
              <a:avLst/>
              <a:gdLst>
                <a:gd name="T0" fmla="*/ 29 w 60"/>
                <a:gd name="T1" fmla="*/ 52 h 64"/>
                <a:gd name="T2" fmla="*/ 44 w 60"/>
                <a:gd name="T3" fmla="*/ 47 h 64"/>
                <a:gd name="T4" fmla="*/ 51 w 60"/>
                <a:gd name="T5" fmla="*/ 55 h 64"/>
                <a:gd name="T6" fmla="*/ 27 w 60"/>
                <a:gd name="T7" fmla="*/ 64 h 64"/>
                <a:gd name="T8" fmla="*/ 0 w 60"/>
                <a:gd name="T9" fmla="*/ 37 h 64"/>
                <a:gd name="T10" fmla="*/ 35 w 60"/>
                <a:gd name="T11" fmla="*/ 0 h 64"/>
                <a:gd name="T12" fmla="*/ 60 w 60"/>
                <a:gd name="T13" fmla="*/ 24 h 64"/>
                <a:gd name="T14" fmla="*/ 57 w 60"/>
                <a:gd name="T15" fmla="*/ 37 h 64"/>
                <a:gd name="T16" fmla="*/ 13 w 60"/>
                <a:gd name="T17" fmla="*/ 37 h 64"/>
                <a:gd name="T18" fmla="*/ 29 w 60"/>
                <a:gd name="T19" fmla="*/ 52 h 64"/>
                <a:gd name="T20" fmla="*/ 46 w 60"/>
                <a:gd name="T21" fmla="*/ 28 h 64"/>
                <a:gd name="T22" fmla="*/ 46 w 60"/>
                <a:gd name="T23" fmla="*/ 23 h 64"/>
                <a:gd name="T24" fmla="*/ 34 w 60"/>
                <a:gd name="T25" fmla="*/ 12 h 64"/>
                <a:gd name="T26" fmla="*/ 14 w 60"/>
                <a:gd name="T27" fmla="*/ 28 h 64"/>
                <a:gd name="T28" fmla="*/ 46 w 60"/>
                <a:gd name="T29" fmla="*/ 2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64">
                  <a:moveTo>
                    <a:pt x="29" y="52"/>
                  </a:moveTo>
                  <a:cubicBezTo>
                    <a:pt x="34" y="52"/>
                    <a:pt x="39" y="50"/>
                    <a:pt x="44" y="47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45" y="60"/>
                    <a:pt x="38" y="64"/>
                    <a:pt x="27" y="64"/>
                  </a:cubicBezTo>
                  <a:cubicBezTo>
                    <a:pt x="10" y="64"/>
                    <a:pt x="0" y="54"/>
                    <a:pt x="0" y="37"/>
                  </a:cubicBezTo>
                  <a:cubicBezTo>
                    <a:pt x="0" y="19"/>
                    <a:pt x="14" y="0"/>
                    <a:pt x="35" y="0"/>
                  </a:cubicBezTo>
                  <a:cubicBezTo>
                    <a:pt x="51" y="0"/>
                    <a:pt x="60" y="11"/>
                    <a:pt x="60" y="24"/>
                  </a:cubicBezTo>
                  <a:cubicBezTo>
                    <a:pt x="60" y="28"/>
                    <a:pt x="59" y="33"/>
                    <a:pt x="57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6"/>
                    <a:pt x="18" y="52"/>
                    <a:pt x="29" y="52"/>
                  </a:cubicBezTo>
                  <a:moveTo>
                    <a:pt x="46" y="28"/>
                  </a:moveTo>
                  <a:cubicBezTo>
                    <a:pt x="46" y="27"/>
                    <a:pt x="46" y="25"/>
                    <a:pt x="46" y="23"/>
                  </a:cubicBezTo>
                  <a:cubicBezTo>
                    <a:pt x="46" y="17"/>
                    <a:pt x="43" y="12"/>
                    <a:pt x="34" y="12"/>
                  </a:cubicBezTo>
                  <a:cubicBezTo>
                    <a:pt x="25" y="12"/>
                    <a:pt x="17" y="18"/>
                    <a:pt x="14" y="28"/>
                  </a:cubicBezTo>
                  <a:lnTo>
                    <a:pt x="46" y="28"/>
                  </a:lnTo>
                  <a:close/>
                </a:path>
              </a:pathLst>
            </a:custGeom>
            <a:solidFill>
              <a:srgbClr val="5355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cxnSp>
          <p:nvCxnSpPr>
            <p:cNvPr id="48" name="Line 32">
              <a:extLst>
                <a:ext uri="{FF2B5EF4-FFF2-40B4-BE49-F238E27FC236}">
                  <a16:creationId xmlns:a16="http://schemas.microsoft.com/office/drawing/2014/main" id="{25D722FD-DFB7-4513-A7C0-13FD68A40B06}"/>
                </a:ext>
              </a:extLst>
            </p:cNvPr>
            <p:cNvCxnSpPr/>
            <p:nvPr/>
          </p:nvCxnSpPr>
          <p:spPr bwMode="auto">
            <a:xfrm flipH="1">
              <a:off x="1322" y="1"/>
              <a:ext cx="3" cy="443"/>
            </a:xfrm>
            <a:prstGeom prst="line">
              <a:avLst/>
            </a:prstGeom>
            <a:noFill/>
            <a:ln w="14288" cap="flat">
              <a:solidFill>
                <a:srgbClr val="53555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Tytuł 35">
            <a:extLst>
              <a:ext uri="{FF2B5EF4-FFF2-40B4-BE49-F238E27FC236}">
                <a16:creationId xmlns:a16="http://schemas.microsoft.com/office/drawing/2014/main" id="{AC6BC548-4FFB-0035-402D-F27400FE7334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1912550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29C2A2A2-9C1D-429D-96AD-93C669F15A3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" y="1789843"/>
            <a:ext cx="7341798" cy="3135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Na budowie obowiązują ograniczenia prędkości – 20 km/h ogólnie,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10 km/h w miejscach gdzie w pobliżu prowadzone są prace;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Nie wolno zawracać oraz operować sprzętem ciężkim, żurawiami mobilnymi bez asysty przeszkolonego kierującego ruchem;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Osoba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kieruj</a:t>
            </a:r>
            <a:r>
              <a:rPr kumimoji="0" lang="pl-PL" alt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ąca</a:t>
            </a: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ruchem musi posiadać pomarańczową odzież roboczą oraz kask;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Używanie telefonów komórkowych dozwolone jest jedynie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 bezpiecznych strefach;</a:t>
            </a:r>
          </a:p>
          <a:p>
            <a:pPr marL="228594" marR="0" lvl="0" indent="-228594" defTabSz="914377" rtl="0" eaLnBrk="1" fontAlgn="auto" latinLnBrk="0" hangingPunct="1">
              <a:lnSpc>
                <a:spcPct val="9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Stanowiska pracy muszą być utrzymane w czystości, nie wolno </a:t>
            </a:r>
            <a:b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</a:br>
            <a:r>
              <a:rPr kumimoji="0" lang="pl-PL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ich niczym zastawiać;</a:t>
            </a:r>
            <a:r>
              <a:rPr kumimoji="0" lang="en-GB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E71515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endParaRPr kumimoji="0" lang="en-GB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682" y="686273"/>
            <a:ext cx="1692914" cy="5485453"/>
          </a:xfrm>
          <a:prstGeom prst="rect">
            <a:avLst/>
          </a:prstGeom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7899D73A-0756-382A-FE69-DB7226E01FD6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28204308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2272850"/>
            <a:ext cx="6789730" cy="216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Jedynie wykwalifikowani elektrycy mają upoważnienie </a:t>
            </a:r>
            <a:br>
              <a:rPr lang="pl-PL" altLang="en-US" sz="1800" dirty="0">
                <a:solidFill>
                  <a:srgbClr val="000000"/>
                </a:solidFill>
              </a:rPr>
            </a:br>
            <a:r>
              <a:rPr lang="pl-PL" altLang="en-US" sz="1800" dirty="0">
                <a:solidFill>
                  <a:srgbClr val="000000"/>
                </a:solidFill>
              </a:rPr>
              <a:t>do podejmowania napraw, zmian, ingerencji w instalacje elektryczne;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elektryczny wykorzystywany na budowie powinien zostać skontrolowany oraz stosowanie oznakowany;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800" dirty="0">
                <a:solidFill>
                  <a:srgbClr val="000000"/>
                </a:solidFill>
              </a:rPr>
              <a:t>Sprzęt należy skontrolować przed wykonaniem pracy.</a:t>
            </a:r>
          </a:p>
        </p:txBody>
      </p:sp>
      <p:pic>
        <p:nvPicPr>
          <p:cNvPr id="10" name="Picture 6" descr="Znalezione obrazy dla zapytania safety rules">
            <a:extLst>
              <a:ext uri="{FF2B5EF4-FFF2-40B4-BE49-F238E27FC236}">
                <a16:creationId xmlns:a16="http://schemas.microsoft.com/office/drawing/2014/main" id="{141583E8-82E9-484E-81BE-765D4D74B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207" y="1664898"/>
            <a:ext cx="5096196" cy="3821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ytuł 35">
            <a:extLst>
              <a:ext uri="{FF2B5EF4-FFF2-40B4-BE49-F238E27FC236}">
                <a16:creationId xmlns:a16="http://schemas.microsoft.com/office/drawing/2014/main" id="{B7762459-C294-01A6-987D-20958380FA15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37637550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ole tekstowe 46"/>
          <p:cNvSpPr txBox="1"/>
          <p:nvPr/>
        </p:nvSpPr>
        <p:spPr>
          <a:xfrm>
            <a:off x="266700" y="1659790"/>
            <a:ext cx="71261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 </a:t>
            </a:r>
            <a:r>
              <a:rPr lang="pl-PL" altLang="en-US" sz="17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Archicom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S.A. obowiązuje polityka antyalkoholowa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antynarkotykowa,</a:t>
            </a:r>
            <a:r>
              <a:rPr lang="en-GB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która obowiązuje wszystkich pracowników firmy, </a:t>
            </a:r>
            <a:b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firm podwykonawczych oraz każdą osobę przebywającą na projekcie </a:t>
            </a:r>
            <a:r>
              <a:rPr lang="pl-PL" altLang="en-US" sz="17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Archicom</a:t>
            </a:r>
            <a:r>
              <a:rPr lang="pl-PL" altLang="en-US" sz="17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(w tym </a:t>
            </a:r>
            <a:r>
              <a:rPr lang="pl-PL" altLang="en-US" sz="17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osoby wizytujące). </a:t>
            </a:r>
            <a:endParaRPr lang="en-GB" altLang="en-US" sz="17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Obraz 52" descr="Bez nazwy-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95"/>
          <a:stretch/>
        </p:blipFill>
        <p:spPr>
          <a:xfrm>
            <a:off x="7510738" y="0"/>
            <a:ext cx="4681262" cy="6302829"/>
          </a:xfrm>
          <a:prstGeom prst="rect">
            <a:avLst/>
          </a:prstGeom>
        </p:spPr>
      </p:pic>
      <p:sp>
        <p:nvSpPr>
          <p:cNvPr id="54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2909015"/>
            <a:ext cx="6746575" cy="36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None/>
            </a:pPr>
            <a:r>
              <a:rPr lang="pl-PL" altLang="en-US" sz="1600" dirty="0">
                <a:solidFill>
                  <a:srgbClr val="000000"/>
                </a:solidFill>
                <a:cs typeface="Arial" pitchFamily="34" charset="0"/>
              </a:rPr>
              <a:t>Testy mogą zostać wykonane:</a:t>
            </a:r>
            <a:endParaRPr lang="pl-PL" altLang="en-US" sz="160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Dla nowych pracowników tuż przed lub po rozpoczęciu zatrudnienia,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Losowo / </a:t>
            </a:r>
            <a:r>
              <a:rPr lang="pl-PL" altLang="en-US" sz="1600" dirty="0" err="1">
                <a:solidFill>
                  <a:srgbClr val="000000"/>
                </a:solidFill>
              </a:rPr>
              <a:t>niezapowiedzianie</a:t>
            </a:r>
            <a:r>
              <a:rPr lang="pl-PL" altLang="en-US" sz="16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 następstwie poważnego wypadku / incydentu;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Losowa / niezapowiedziana kontrola oraz „wynikająca z jakiegoś powodu” mogą zostać przeprowadzone wobec każdej osoby przebywającej na obiektach </a:t>
            </a:r>
            <a:r>
              <a:rPr lang="pl-PL" altLang="en-US" sz="1600" dirty="0" err="1">
                <a:solidFill>
                  <a:srgbClr val="000000"/>
                </a:solidFill>
              </a:rPr>
              <a:t>Archicom</a:t>
            </a:r>
            <a:r>
              <a:rPr lang="pl-PL" altLang="en-US" sz="1600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chemeClr val="folHlink"/>
              </a:buClr>
              <a:buNone/>
            </a:pPr>
            <a:endParaRPr lang="pl-PL" altLang="en-US" sz="1600" dirty="0">
              <a:solidFill>
                <a:srgbClr val="000000"/>
              </a:solidFill>
              <a:cs typeface="Arial" pitchFamily="34" charset="0"/>
            </a:endParaRPr>
          </a:p>
          <a:p>
            <a:pPr>
              <a:buClr>
                <a:schemeClr val="folHlink"/>
              </a:buClr>
              <a:buNone/>
            </a:pP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Limit alkoholu 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– 0mg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na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100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mililitrów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krwi</a:t>
            </a:r>
            <a:r>
              <a:rPr lang="en-GB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.</a:t>
            </a:r>
            <a:r>
              <a:rPr lang="pl-PL" altLang="en-US" sz="1600" u="sng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cs typeface="Arial" pitchFamily="34" charset="0"/>
              </a:rPr>
              <a:t> Narkotyki – zero tolerancji. </a:t>
            </a:r>
          </a:p>
          <a:p>
            <a:pPr>
              <a:buClr>
                <a:schemeClr val="folHlink"/>
              </a:buClr>
              <a:buFontTx/>
              <a:buNone/>
            </a:pPr>
            <a:r>
              <a:rPr lang="pl-PL" altLang="en-US" sz="1600" dirty="0">
                <a:solidFill>
                  <a:schemeClr val="tx1"/>
                </a:solidFill>
                <a:cs typeface="Arial" pitchFamily="34" charset="0"/>
              </a:rPr>
              <a:t>Dopuszczalne jest stosowanie lekarstw przepisanych przez lekarza.</a:t>
            </a:r>
            <a:r>
              <a:rPr lang="en-GB" altLang="en-US" sz="1600" dirty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>
              <a:spcBef>
                <a:spcPct val="50000"/>
              </a:spcBef>
              <a:buClrTx/>
              <a:buNone/>
            </a:pPr>
            <a:endParaRPr lang="pl-PL" altLang="en-US" sz="1600" dirty="0">
              <a:solidFill>
                <a:srgbClr val="000000"/>
              </a:solidFill>
            </a:endParaRPr>
          </a:p>
        </p:txBody>
      </p:sp>
      <p:sp>
        <p:nvSpPr>
          <p:cNvPr id="55" name="Symbol zastępczy zawartości 33">
            <a:extLst>
              <a:ext uri="{FF2B5EF4-FFF2-40B4-BE49-F238E27FC236}">
                <a16:creationId xmlns:a16="http://schemas.microsoft.com/office/drawing/2014/main" id="{CBBCC2DC-2621-432D-996C-C130D183622C}"/>
              </a:ext>
            </a:extLst>
          </p:cNvPr>
          <p:cNvSpPr txBox="1">
            <a:spLocks/>
          </p:cNvSpPr>
          <p:nvPr/>
        </p:nvSpPr>
        <p:spPr>
          <a:xfrm>
            <a:off x="8884100" y="1811548"/>
            <a:ext cx="2555640" cy="32262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WCHODZĄC NA TEREN ARCHICOM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  <a:buClrTx/>
              <a:buFontTx/>
              <a:buNone/>
            </a:pP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AKCEPTUJESZ POLITYKĘ ANTYALKOHOLOWĄ </a:t>
            </a:r>
            <a:b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pl-PL" alt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 ANTYNARKOTYKOWĄ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B8D9A9F7-D3F4-7285-6349-B6F61DABDEC9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</p:txBody>
      </p:sp>
    </p:spTree>
    <p:extLst>
      <p:ext uri="{BB962C8B-B14F-4D97-AF65-F5344CB8AC3E}">
        <p14:creationId xmlns:p14="http://schemas.microsoft.com/office/powerpoint/2010/main" val="27933609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Obraz 47" descr="Obraz zawierający budynek, zewnętrzne, płot, podłoże&#10;&#10;Opis wygenerowany przy bardzo wysokim poziomie pewności">
            <a:extLst>
              <a:ext uri="{FF2B5EF4-FFF2-40B4-BE49-F238E27FC236}">
                <a16:creationId xmlns:a16="http://schemas.microsoft.com/office/drawing/2014/main" id="{8351AFEC-26DD-4019-B0B9-445270FBE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3520" y="1600200"/>
            <a:ext cx="2627883" cy="3926071"/>
          </a:xfrm>
          <a:prstGeom prst="rect">
            <a:avLst/>
          </a:prstGeom>
          <a:effectLst/>
        </p:spPr>
      </p:pic>
      <p:pic>
        <p:nvPicPr>
          <p:cNvPr id="43" name="Obraz 42" descr="Obraz zawierający płot, metal, siedzi, ławka&#10;&#10;Opis wygenerowany automatycznie">
            <a:extLst>
              <a:ext uri="{FF2B5EF4-FFF2-40B4-BE49-F238E27FC236}">
                <a16:creationId xmlns:a16="http://schemas.microsoft.com/office/drawing/2014/main" id="{F6EE2E7D-2DE7-4770-8AAF-A9493658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037"/>
          <a:stretch/>
        </p:blipFill>
        <p:spPr>
          <a:xfrm rot="5400000">
            <a:off x="6010381" y="2670777"/>
            <a:ext cx="3933645" cy="1792491"/>
          </a:xfrm>
          <a:prstGeom prst="rect">
            <a:avLst/>
          </a:prstGeom>
        </p:spPr>
      </p:pic>
      <p:sp>
        <p:nvSpPr>
          <p:cNvPr id="46" name="Text Box 4">
            <a:extLst>
              <a:ext uri="{FF2B5EF4-FFF2-40B4-BE49-F238E27FC236}">
                <a16:creationId xmlns:a16="http://schemas.microsoft.com/office/drawing/2014/main" id="{F235C5FA-76F0-4940-874F-D8BCE57D8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1" y="1951077"/>
            <a:ext cx="6570034" cy="390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7325" indent="-187325">
              <a:spcBef>
                <a:spcPct val="20000"/>
              </a:spcBef>
              <a:buClr>
                <a:srgbClr val="FFFFBA"/>
              </a:buClr>
              <a:buChar char="•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FFBA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BA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Każda osoba ma obowiązek przejść szkolenie wprowadzające przed wejściem na budowę oraz po nieobecności dłuższej niż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30 dni;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Wszyscy goście powinni zgłosić chęć wejścia na obiekt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lnSpc>
                <a:spcPct val="150000"/>
              </a:lnSpc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Na budowie obowiązuje 24 godzinny system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Wszystkie dostawy muszą zostać zgłoszone z wyprzedzeniem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na stanowisku ochrony;</a:t>
            </a:r>
          </a:p>
          <a:p>
            <a:pPr>
              <a:spcBef>
                <a:spcPct val="50000"/>
              </a:spcBef>
              <a:buClrTx/>
            </a:pPr>
            <a:r>
              <a:rPr lang="pl-PL" altLang="en-US" sz="1600" dirty="0">
                <a:solidFill>
                  <a:srgbClr val="000000"/>
                </a:solidFill>
              </a:rPr>
              <a:t>Samochody prywatne mogą parkować w wyznaczonych miejscach (parkingi), nie wolno zastawiać stanowisk pracy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ani parkować nielegalnie na okolicznych drogach/ulicach. </a:t>
            </a:r>
            <a:br>
              <a:rPr lang="pl-PL" altLang="en-US" sz="1600" dirty="0">
                <a:solidFill>
                  <a:srgbClr val="000000"/>
                </a:solidFill>
              </a:rPr>
            </a:br>
            <a:r>
              <a:rPr lang="pl-PL" altLang="en-US" sz="1600" dirty="0">
                <a:solidFill>
                  <a:srgbClr val="000000"/>
                </a:solidFill>
              </a:rPr>
              <a:t>Nie stosowanie się do zasad może skutkować podjęciem działań dyscyplinujących.</a:t>
            </a:r>
          </a:p>
        </p:txBody>
      </p:sp>
      <p:sp>
        <p:nvSpPr>
          <p:cNvPr id="4" name="Tytuł 35">
            <a:extLst>
              <a:ext uri="{FF2B5EF4-FFF2-40B4-BE49-F238E27FC236}">
                <a16:creationId xmlns:a16="http://schemas.microsoft.com/office/drawing/2014/main" id="{867902C7-86A3-6823-0F2E-83FAA319EC05}"/>
              </a:ext>
            </a:extLst>
          </p:cNvPr>
          <p:cNvSpPr txBox="1">
            <a:spLocks/>
          </p:cNvSpPr>
          <p:nvPr/>
        </p:nvSpPr>
        <p:spPr>
          <a:xfrm>
            <a:off x="285673" y="638750"/>
            <a:ext cx="7263444" cy="10191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latin typeface="Arial Nova Cond" panose="020B0506020202020204" pitchFamily="34" charset="0"/>
              </a:rPr>
              <a:t>Zasady na budowie</a:t>
            </a:r>
          </a:p>
          <a:p>
            <a:r>
              <a:rPr lang="pl-PL" sz="2400" b="1" dirty="0">
                <a:latin typeface="Arial Nova Cond" panose="020B0506020202020204" pitchFamily="34" charset="0"/>
              </a:rPr>
              <a:t>Wejście na budowę</a:t>
            </a:r>
          </a:p>
        </p:txBody>
      </p:sp>
    </p:spTree>
    <p:extLst>
      <p:ext uri="{BB962C8B-B14F-4D97-AF65-F5344CB8AC3E}">
        <p14:creationId xmlns:p14="http://schemas.microsoft.com/office/powerpoint/2010/main" val="8924912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-1" y="774700"/>
            <a:ext cx="12192000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38058" y="0"/>
            <a:ext cx="2953941" cy="629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Gotham Book" pitchFamily="50" charset="0"/>
                <a:cs typeface="Gotham Book" pitchFamily="50" charset="0"/>
              </a:rPr>
              <a:t>Dziękuję za uwagę! </a:t>
            </a:r>
            <a:br>
              <a:rPr lang="pl-PL" sz="2400" dirty="0">
                <a:latin typeface="Gotham Book" pitchFamily="50" charset="0"/>
                <a:cs typeface="Gotham Book" pitchFamily="50" charset="0"/>
              </a:rPr>
            </a:br>
            <a:endParaRPr lang="pl-PL" sz="2400" dirty="0"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Czy masz jakieś pytania?</a:t>
            </a: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Gotham Book" pitchFamily="50" charset="0"/>
                <a:cs typeface="Gotham Book" pitchFamily="50" charset="0"/>
              </a:rPr>
              <a:t>Prozę podpisz listę obecności.</a:t>
            </a: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503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rial" panose="020B0604020202020204" pitchFamily="34" charset="0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602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2572918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4540263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1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9125331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0457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9731099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9954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4679386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>
            <a:off x="9804990" y="3025429"/>
            <a:ext cx="1678118" cy="6215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88893" y="2468182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257895" y="5658586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169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977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5934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52490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508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5695963" y="5891102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850410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115883" y="-468695"/>
            <a:ext cx="2966830" cy="2823871"/>
            <a:chOff x="3280756" y="4309278"/>
            <a:chExt cx="2185855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9136" y="4309278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280756" y="4812775"/>
              <a:ext cx="2159724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</a:t>
              </a:r>
              <a:r>
                <a:rPr lang="pl-PL" sz="1400" u="sng" dirty="0">
                  <a:latin typeface="Gotham Book" pitchFamily="50" charset="0"/>
                  <a:cs typeface="Gotham Book" pitchFamily="50" charset="0"/>
                </a:rPr>
                <a:t>nie odręczny rysunek!) 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zaznacz:</a:t>
              </a:r>
            </a:p>
            <a:p>
              <a:pPr marL="228594" marR="0" lvl="0" indent="-228594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Użyj ikony z tej prezentacji.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jesteś,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Piktogramy zagrożeń 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35">
            <a:extLst>
              <a:ext uri="{FF2B5EF4-FFF2-40B4-BE49-F238E27FC236}">
                <a16:creationId xmlns:a16="http://schemas.microsoft.com/office/drawing/2014/main" id="{6AED99C2-FFC0-3EB3-12A2-A85DF355F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3980" y="37943"/>
            <a:ext cx="9841319" cy="736964"/>
          </a:xfrm>
        </p:spPr>
        <p:txBody>
          <a:bodyPr>
            <a:noAutofit/>
          </a:bodyPr>
          <a:lstStyle/>
          <a:p>
            <a:pPr lvl="0"/>
            <a:r>
              <a:rPr lang="pl-PL" b="1" dirty="0">
                <a:latin typeface="Arial Nova Cond" panose="020B0506020202020204" pitchFamily="34" charset="0"/>
              </a:rPr>
              <a:t>Pracownicy nadzoru budowy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D34AB56E-8B72-7047-4A8F-3307A063CB1B}"/>
              </a:ext>
            </a:extLst>
          </p:cNvPr>
          <p:cNvSpPr txBox="1"/>
          <p:nvPr/>
        </p:nvSpPr>
        <p:spPr>
          <a:xfrm>
            <a:off x="266700" y="1296000"/>
            <a:ext cx="81624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Pracownicy nadzoru budowy mają ukończone szkolenie okresowe BHP dla osób kierujących pracownikami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Poświęcają ponad 50 % czasu pracy na przebywanie bezpośrednio na budowie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ova Cond" panose="020B0506020202020204" pitchFamily="34" charset="0"/>
              </a:rPr>
              <a:t>Stanowią co najmniej 1/10 liczby pracowników produkcyjnych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l-PL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 Cond" panose="020B0506020202020204" pitchFamily="34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BCD94B2-3ACB-A8A4-4D5B-648283760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88"/>
          <a:stretch/>
        </p:blipFill>
        <p:spPr>
          <a:xfrm>
            <a:off x="1743709" y="3078550"/>
            <a:ext cx="4336627" cy="3018991"/>
          </a:xfrm>
          <a:prstGeom prst="rect">
            <a:avLst/>
          </a:prstGeom>
        </p:spPr>
      </p:pic>
      <p:pic>
        <p:nvPicPr>
          <p:cNvPr id="11" name="Obraz 10" descr="Obraz zawierający podłoże&#10;&#10;Opis wygenerowany automatycznie">
            <a:extLst>
              <a:ext uri="{FF2B5EF4-FFF2-40B4-BE49-F238E27FC236}">
                <a16:creationId xmlns:a16="http://schemas.microsoft.com/office/drawing/2014/main" id="{AE17340A-C79B-9428-0E95-B6CA48750E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74"/>
          <a:stretch/>
        </p:blipFill>
        <p:spPr>
          <a:xfrm rot="5400000">
            <a:off x="7866647" y="2258260"/>
            <a:ext cx="4853868" cy="32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777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RU8yzF_2qngvexv7g_3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chWBJHTKKG6UJbTSYye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v.mFPBTlOPGtECrhYvu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Firm Format - template_Blue">
  <a:themeElements>
    <a:clrScheme name="Custom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0F0F8"/>
      </a:accent1>
      <a:accent2>
        <a:srgbClr val="28B3DD"/>
      </a:accent2>
      <a:accent3>
        <a:srgbClr val="CFD7E6"/>
      </a:accent3>
      <a:accent4>
        <a:srgbClr val="0C57A2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FCF6A7FF11B740A7917674ED2C216C" ma:contentTypeVersion="15" ma:contentTypeDescription="Utwórz nowy dokument." ma:contentTypeScope="" ma:versionID="8e0f8fa13b354d0c177432701164c32a">
  <xsd:schema xmlns:xsd="http://www.w3.org/2001/XMLSchema" xmlns:xs="http://www.w3.org/2001/XMLSchema" xmlns:p="http://schemas.microsoft.com/office/2006/metadata/properties" xmlns:ns2="275e66ad-cb0c-462a-b893-e50e4346a574" xmlns:ns3="da542d5f-b2a9-429b-b47b-8343782dcc81" targetNamespace="http://schemas.microsoft.com/office/2006/metadata/properties" ma:root="true" ma:fieldsID="4ceaaaf50a783864c4530575be93a6c9" ns2:_="" ns3:_="">
    <xsd:import namespace="275e66ad-cb0c-462a-b893-e50e4346a574"/>
    <xsd:import namespace="da542d5f-b2a9-429b-b47b-8343782dcc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66ad-cb0c-462a-b893-e50e4346a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cb7e916-a9eb-45cc-9000-596a7948dcba}" ma:internalName="TaxCatchAll" ma:showField="CatchAllData" ma:web="275e66ad-cb0c-462a-b893-e50e4346a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2d5f-b2a9-429b-b47b-8343782dc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542d5f-b2a9-429b-b47b-8343782dcc81">
      <Terms xmlns="http://schemas.microsoft.com/office/infopath/2007/PartnerControls"/>
    </lcf76f155ced4ddcb4097134ff3c332f>
    <TaxCatchAll xmlns="275e66ad-cb0c-462a-b893-e50e4346a57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C9E7F8-6535-46BE-A62E-B3D78AE05A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66ad-cb0c-462a-b893-e50e4346a574"/>
    <ds:schemaRef ds:uri="da542d5f-b2a9-429b-b47b-8343782dc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9FCED9F-004B-413A-AA08-05611E9AE70D}">
  <ds:schemaRefs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da542d5f-b2a9-429b-b47b-8343782dcc81"/>
    <ds:schemaRef ds:uri="275e66ad-cb0c-462a-b893-e50e4346a57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7385</TotalTime>
  <Words>3243</Words>
  <Application>Microsoft Office PowerPoint</Application>
  <PresentationFormat>Panoramiczny</PresentationFormat>
  <Paragraphs>419</Paragraphs>
  <Slides>68</Slides>
  <Notes>12</Notes>
  <HiddenSlides>2</HiddenSlides>
  <MMClips>0</MMClips>
  <ScaleCrop>false</ScaleCrop>
  <HeadingPairs>
    <vt:vector size="8" baseType="variant">
      <vt:variant>
        <vt:lpstr>Używane czcionki</vt:lpstr>
      </vt:variant>
      <vt:variant>
        <vt:i4>12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68</vt:i4>
      </vt:variant>
    </vt:vector>
  </HeadingPairs>
  <TitlesOfParts>
    <vt:vector size="85" baseType="lpstr">
      <vt:lpstr>Aptos</vt:lpstr>
      <vt:lpstr>Arial</vt:lpstr>
      <vt:lpstr>Arial Nova Cond</vt:lpstr>
      <vt:lpstr>Calibri</vt:lpstr>
      <vt:lpstr>Calibri Light</vt:lpstr>
      <vt:lpstr>Castellar</vt:lpstr>
      <vt:lpstr>Fira Sans</vt:lpstr>
      <vt:lpstr>Gotham Book</vt:lpstr>
      <vt:lpstr>Gotham Light</vt:lpstr>
      <vt:lpstr>inherit</vt:lpstr>
      <vt:lpstr>Tahoma</vt:lpstr>
      <vt:lpstr>Wingdings</vt:lpstr>
      <vt:lpstr>3_Motyw pakietu Office</vt:lpstr>
      <vt:lpstr>2_Motyw pakietu Office</vt:lpstr>
      <vt:lpstr>6_Firm Format - template_Blue</vt:lpstr>
      <vt:lpstr>think-cell Slide</vt:lpstr>
      <vt:lpstr>Photo Editor Photo</vt:lpstr>
      <vt:lpstr>Prezentacja programu PowerPoint</vt:lpstr>
      <vt:lpstr>Prezentacja programu PowerPoint</vt:lpstr>
      <vt:lpstr>Informacje o projekcie  wpisz nazwę Twojego projektu About the project</vt:lpstr>
      <vt:lpstr>Nasze wartości |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Pracownicy nadzoru budowy</vt:lpstr>
      <vt:lpstr>Prezentacja programu PowerPoint</vt:lpstr>
      <vt:lpstr>Postępowanie z odpadami</vt:lpstr>
      <vt:lpstr>ZWRACAJ UWAGĘ NA OZNAKOWANIE NA KONTENERACH NA ODPADY</vt:lpstr>
      <vt:lpstr>Prezentacja programu PowerPoint</vt:lpstr>
      <vt:lpstr>Prezentacja programu PowerPoint</vt:lpstr>
      <vt:lpstr>Prezentacja programu PowerPoint</vt:lpstr>
      <vt:lpstr>Prezentacja programu PowerPoint</vt:lpstr>
      <vt:lpstr>ZROZUMIENIE HIERARCHII DOBORU ŚRODKÓW OCHRONY  (WŁAŚCIWA OCENA RYZYKA I PLANOWANIE)  1 (pierwszy wybór)  5 (ostateczność)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Przykłady z rzeczywistości Oparzenie betonem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Łukasz Bartnicki</cp:lastModifiedBy>
  <cp:revision>126</cp:revision>
  <cp:lastPrinted>2023-11-27T09:47:17Z</cp:lastPrinted>
  <dcterms:created xsi:type="dcterms:W3CDTF">2017-06-07T11:54:22Z</dcterms:created>
  <dcterms:modified xsi:type="dcterms:W3CDTF">2025-02-03T13:37:02Z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0x010100CAFCF6A7FF11B740A7917674ED2C216C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