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tnicki Łukasz" initials="BŁ" lastIdx="1" clrIdx="0">
    <p:extLst>
      <p:ext uri="{19B8F6BF-5375-455C-9EA6-DF929625EA0E}">
        <p15:presenceInfo xmlns:p15="http://schemas.microsoft.com/office/powerpoint/2012/main" userId="S-1-5-21-1384666418-1752321850-239210854-30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99" autoAdjust="0"/>
  </p:normalViewPr>
  <p:slideViewPr>
    <p:cSldViewPr snapToGrid="0">
      <p:cViewPr varScale="1">
        <p:scale>
          <a:sx n="65" d="100"/>
          <a:sy n="65" d="100"/>
        </p:scale>
        <p:origin x="8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CFE31-D3EE-4FE8-876D-5DAA24169421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279EB-87B6-4F53-A1E7-CE26FA291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31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279EB-87B6-4F53-A1E7-CE26FA2913E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861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ZNAK MA ZASTOSOWANIE PRZY OZNAKOWANIU WEJŚCIA NP.: W REJON PRAC SZALUNKOWYCH, GDZIE NIE MA MOŻLIWOŚCI ZAPEWNIENIA SYSTEMOWEGO ZABEZPIECZENIA KRAWĘDZI (BARIERKI, SIATKI SYSTEMOWE)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279EB-87B6-4F53-A1E7-CE26FA2913E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207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76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96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099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302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237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23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53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738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002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770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32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AC5C8-4678-403D-9066-E3972FA4E7FC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F3389-72D0-40FC-B7CE-352C8573D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5975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4ED698B3-055D-48BD-93BB-F65971078CB0}"/>
              </a:ext>
            </a:extLst>
          </p:cNvPr>
          <p:cNvSpPr/>
          <p:nvPr/>
        </p:nvSpPr>
        <p:spPr>
          <a:xfrm>
            <a:off x="0" y="4355522"/>
            <a:ext cx="9906000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br>
              <a:rPr lang="pl-P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pl-PL" sz="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OPERACJE DŹWIGOWE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9EABD12-7EBC-44FA-BFDE-CD4F104DFD44}"/>
              </a:ext>
            </a:extLst>
          </p:cNvPr>
          <p:cNvSpPr txBox="1"/>
          <p:nvPr/>
        </p:nvSpPr>
        <p:spPr>
          <a:xfrm>
            <a:off x="1" y="3161241"/>
            <a:ext cx="9906000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latin typeface="Arial Black" panose="020B0A04020102020204" pitchFamily="34" charset="0"/>
              </a:rPr>
              <a:t>UWAGA!</a:t>
            </a:r>
          </a:p>
          <a:p>
            <a:pPr algn="ctr"/>
            <a:r>
              <a:rPr lang="pl-PL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STREFA NIEBEZPIECZNA</a:t>
            </a:r>
          </a:p>
        </p:txBody>
      </p:sp>
      <p:pic>
        <p:nvPicPr>
          <p:cNvPr id="7" name="Obraz 6" descr="Obraz zawierający znak, niebo, żółty, ulica&#10;&#10;Opis wygenerowany przy bardzo wysokim poziomie pewności">
            <a:extLst>
              <a:ext uri="{FF2B5EF4-FFF2-40B4-BE49-F238E27FC236}">
                <a16:creationId xmlns:a16="http://schemas.microsoft.com/office/drawing/2014/main" id="{2ED9BCAA-D4ED-418B-BE84-1298A5A19C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06" b="11944"/>
          <a:stretch/>
        </p:blipFill>
        <p:spPr>
          <a:xfrm>
            <a:off x="5702709" y="226144"/>
            <a:ext cx="3165399" cy="2546554"/>
          </a:xfrm>
          <a:prstGeom prst="rect">
            <a:avLst/>
          </a:prstGeom>
        </p:spPr>
      </p:pic>
      <p:pic>
        <p:nvPicPr>
          <p:cNvPr id="9" name="Obraz 8" descr="Obraz zawierający tekst&#10;&#10;Opis wygenerowany przy wysokim poziomie pewności">
            <a:extLst>
              <a:ext uri="{FF2B5EF4-FFF2-40B4-BE49-F238E27FC236}">
                <a16:creationId xmlns:a16="http://schemas.microsoft.com/office/drawing/2014/main" id="{E63A0EEF-7938-47C1-A137-A55853190D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1" b="11419"/>
          <a:stretch/>
        </p:blipFill>
        <p:spPr>
          <a:xfrm>
            <a:off x="1342297" y="219818"/>
            <a:ext cx="3165399" cy="255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4ED698B3-055D-48BD-93BB-F65971078CB0}"/>
              </a:ext>
            </a:extLst>
          </p:cNvPr>
          <p:cNvSpPr/>
          <p:nvPr/>
        </p:nvSpPr>
        <p:spPr>
          <a:xfrm>
            <a:off x="167148" y="4817638"/>
            <a:ext cx="9906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PRACE NA WYSOKOŚCI</a:t>
            </a:r>
          </a:p>
        </p:txBody>
      </p:sp>
      <p:pic>
        <p:nvPicPr>
          <p:cNvPr id="9" name="Obraz 8" descr="Obraz zawierający tekst&#10;&#10;Opis wygenerowany przy wysokim poziomie pewności">
            <a:extLst>
              <a:ext uri="{FF2B5EF4-FFF2-40B4-BE49-F238E27FC236}">
                <a16:creationId xmlns:a16="http://schemas.microsoft.com/office/drawing/2014/main" id="{E63A0EEF-7938-47C1-A137-A55853190D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1" b="11419"/>
          <a:stretch/>
        </p:blipFill>
        <p:spPr>
          <a:xfrm>
            <a:off x="1342297" y="108502"/>
            <a:ext cx="3339543" cy="2700362"/>
          </a:xfrm>
          <a:prstGeom prst="rect">
            <a:avLst/>
          </a:prstGeom>
        </p:spPr>
      </p:pic>
      <p:pic>
        <p:nvPicPr>
          <p:cNvPr id="3" name="Obraz 2" descr="Obraz zawierający znak, niebo, żółty, clipart&#10;&#10;Opis wygenerowany przy bardzo wysokim poziomie pewności">
            <a:extLst>
              <a:ext uri="{FF2B5EF4-FFF2-40B4-BE49-F238E27FC236}">
                <a16:creationId xmlns:a16="http://schemas.microsoft.com/office/drawing/2014/main" id="{97C1207F-50C7-47D3-B357-D47DBE59B8C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93" b="11089"/>
          <a:stretch/>
        </p:blipFill>
        <p:spPr>
          <a:xfrm>
            <a:off x="5398306" y="101370"/>
            <a:ext cx="3284358" cy="2700363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6558D22F-11A4-4D1A-B437-BD9872C1A700}"/>
              </a:ext>
            </a:extLst>
          </p:cNvPr>
          <p:cNvSpPr txBox="1"/>
          <p:nvPr/>
        </p:nvSpPr>
        <p:spPr>
          <a:xfrm>
            <a:off x="1" y="3161241"/>
            <a:ext cx="9906000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latin typeface="Arial Black" panose="020B0A04020102020204" pitchFamily="34" charset="0"/>
              </a:rPr>
              <a:t>UWAGA!</a:t>
            </a:r>
          </a:p>
          <a:p>
            <a:pPr algn="ctr"/>
            <a:r>
              <a:rPr lang="pl-PL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STREFA NIEBEZPIECZNA</a:t>
            </a:r>
          </a:p>
        </p:txBody>
      </p:sp>
    </p:spTree>
    <p:extLst>
      <p:ext uri="{BB962C8B-B14F-4D97-AF65-F5344CB8AC3E}">
        <p14:creationId xmlns:p14="http://schemas.microsoft.com/office/powerpoint/2010/main" val="3648540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4ED698B3-055D-48BD-93BB-F65971078CB0}"/>
              </a:ext>
            </a:extLst>
          </p:cNvPr>
          <p:cNvSpPr/>
          <p:nvPr/>
        </p:nvSpPr>
        <p:spPr>
          <a:xfrm>
            <a:off x="3423311" y="3516048"/>
            <a:ext cx="6797321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WEJŚCIE TYLKO</a:t>
            </a:r>
          </a:p>
          <a:p>
            <a:pPr algn="ctr"/>
            <a:r>
              <a:rPr lang="pl-PL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W SZELKACH (+system asekuracyjny)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9EABD12-7EBC-44FA-BFDE-CD4F104DFD44}"/>
              </a:ext>
            </a:extLst>
          </p:cNvPr>
          <p:cNvSpPr txBox="1"/>
          <p:nvPr/>
        </p:nvSpPr>
        <p:spPr>
          <a:xfrm>
            <a:off x="4021393" y="294964"/>
            <a:ext cx="5884607" cy="280076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8000" b="1" dirty="0">
                <a:solidFill>
                  <a:schemeClr val="bg1"/>
                </a:solidFill>
                <a:latin typeface="Arial Black" panose="020B0A04020102020204" pitchFamily="34" charset="0"/>
              </a:rPr>
              <a:t>STOP!</a:t>
            </a:r>
          </a:p>
          <a:p>
            <a:pPr algn="ctr"/>
            <a:r>
              <a:rPr lang="pl-PL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STREFA NIEBEZPIECZNA</a:t>
            </a:r>
          </a:p>
        </p:txBody>
      </p:sp>
      <p:pic>
        <p:nvPicPr>
          <p:cNvPr id="6" name="Obraz 5" descr="Obraz zawierający clipart&#10;&#10;Opis wygenerowany przy bardzo wysokim poziomie pewności">
            <a:extLst>
              <a:ext uri="{FF2B5EF4-FFF2-40B4-BE49-F238E27FC236}">
                <a16:creationId xmlns:a16="http://schemas.microsoft.com/office/drawing/2014/main" id="{8C36B443-85A2-4A89-8200-E57952BF5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49" y="3635733"/>
            <a:ext cx="2749819" cy="2749819"/>
          </a:xfrm>
          <a:prstGeom prst="rect">
            <a:avLst/>
          </a:prstGeom>
        </p:spPr>
      </p:pic>
      <p:pic>
        <p:nvPicPr>
          <p:cNvPr id="8" name="Obraz 7" descr="Obraz zawierający znak&#10;&#10;Opis wygenerowany przy bardzo wysokim poziomie pewności">
            <a:extLst>
              <a:ext uri="{FF2B5EF4-FFF2-40B4-BE49-F238E27FC236}">
                <a16:creationId xmlns:a16="http://schemas.microsoft.com/office/drawing/2014/main" id="{EF07E21A-8EE5-49CA-B318-95E1245416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58" y="149421"/>
            <a:ext cx="3014799" cy="30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32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39EABD12-7EBC-44FA-BFDE-CD4F104DFD44}"/>
              </a:ext>
            </a:extLst>
          </p:cNvPr>
          <p:cNvSpPr txBox="1"/>
          <p:nvPr/>
        </p:nvSpPr>
        <p:spPr>
          <a:xfrm rot="16200000">
            <a:off x="3940082" y="2459504"/>
            <a:ext cx="6858000" cy="1938992"/>
          </a:xfrm>
          <a:prstGeom prst="rect">
            <a:avLst/>
          </a:prstGeom>
          <a:solidFill>
            <a:srgbClr val="FF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l-PL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ZAKAZ WSTĘPU</a:t>
            </a:r>
          </a:p>
        </p:txBody>
      </p:sp>
      <p:pic>
        <p:nvPicPr>
          <p:cNvPr id="6" name="Obraz 5" descr="Obraz zawierający znak&#10;&#10;Opis wygenerowany przy bardzo wysokim poziomie pewności">
            <a:extLst>
              <a:ext uri="{FF2B5EF4-FFF2-40B4-BE49-F238E27FC236}">
                <a16:creationId xmlns:a16="http://schemas.microsoft.com/office/drawing/2014/main" id="{606F763A-1AD7-4B13-842B-FD1C7A11F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8512" y="1040375"/>
            <a:ext cx="4777249" cy="4777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137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9D96A30940AF4FB0B363AB6A17CCD9" ma:contentTypeVersion="1" ma:contentTypeDescription="Utwórz nowy dokument." ma:contentTypeScope="" ma:versionID="c52d610f7127f4e02a77f69e89c4963a">
  <xsd:schema xmlns:xsd="http://www.w3.org/2001/XMLSchema" xmlns:xs="http://www.w3.org/2001/XMLSchema" xmlns:p="http://schemas.microsoft.com/office/2006/metadata/properties" xmlns:ns2="6ec5aae6-a76f-4576-b4cb-e01a206f9e5f" targetNamespace="http://schemas.microsoft.com/office/2006/metadata/properties" ma:root="true" ma:fieldsID="ccfb7f1aef9207a01e1963cb7886496a" ns2:_="">
    <xsd:import namespace="6ec5aae6-a76f-4576-b4cb-e01a206f9e5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c5aae6-a76f-4576-b4cb-e01a206f9e5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74BB95-E454-4014-AE0E-1DE90D57C792}"/>
</file>

<file path=customXml/itemProps2.xml><?xml version="1.0" encoding="utf-8"?>
<ds:datastoreItem xmlns:ds="http://schemas.openxmlformats.org/officeDocument/2006/customXml" ds:itemID="{3F1BB8F8-9806-4849-955C-11056747E6E1}"/>
</file>

<file path=customXml/itemProps3.xml><?xml version="1.0" encoding="utf-8"?>
<ds:datastoreItem xmlns:ds="http://schemas.openxmlformats.org/officeDocument/2006/customXml" ds:itemID="{296BD290-8630-4256-A2BC-0F1BD1E3897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54</Words>
  <Application>Microsoft Office PowerPoint</Application>
  <PresentationFormat>Papier A4 (210x297 mm)</PresentationFormat>
  <Paragraphs>14</Paragraphs>
  <Slides>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Bartnicki Łukasz</dc:creator>
  <cp:lastModifiedBy>Bartnicki Łukasz</cp:lastModifiedBy>
  <cp:revision>5</cp:revision>
  <dcterms:created xsi:type="dcterms:W3CDTF">2018-01-24T10:45:40Z</dcterms:created>
  <dcterms:modified xsi:type="dcterms:W3CDTF">2018-01-24T12:09:17Z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0x010100969D96A30940AF4FB0B363AB6A17CCD9</vt:lpwstr>
  </property>
</Properties>
</file>