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563" r:id="rId5"/>
    <p:sldId id="565" r:id="rId6"/>
    <p:sldId id="561" r:id="rId7"/>
    <p:sldId id="580" r:id="rId8"/>
    <p:sldId id="546" r:id="rId9"/>
    <p:sldId id="547" r:id="rId10"/>
    <p:sldId id="548" r:id="rId11"/>
    <p:sldId id="551" r:id="rId12"/>
    <p:sldId id="564" r:id="rId13"/>
    <p:sldId id="550" r:id="rId14"/>
    <p:sldId id="552" r:id="rId15"/>
    <p:sldId id="554" r:id="rId16"/>
    <p:sldId id="555" r:id="rId17"/>
    <p:sldId id="553" r:id="rId18"/>
    <p:sldId id="569" r:id="rId19"/>
    <p:sldId id="557" r:id="rId20"/>
    <p:sldId id="568" r:id="rId21"/>
    <p:sldId id="559" r:id="rId22"/>
    <p:sldId id="560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k Dariusz" initials="ND" lastIdx="1" clrIdx="0">
    <p:extLst>
      <p:ext uri="{19B8F6BF-5375-455C-9EA6-DF929625EA0E}">
        <p15:presenceInfo xmlns:p15="http://schemas.microsoft.com/office/powerpoint/2012/main" userId="S::Dariusz.Nowak@echo.com.pl::9e578734-b158-4481-befb-868697234f29" providerId="AD"/>
      </p:ext>
    </p:extLst>
  </p:cmAuthor>
  <p:cmAuthor id="2" name="Mazur Marta" initials="MM" lastIdx="24" clrIdx="1">
    <p:extLst>
      <p:ext uri="{19B8F6BF-5375-455C-9EA6-DF929625EA0E}">
        <p15:presenceInfo xmlns:p15="http://schemas.microsoft.com/office/powerpoint/2012/main" userId="S::Marta.Mazur@echo.com.pl::696ba51c-661a-4d9b-81e3-1ca13ad2aa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F0D"/>
    <a:srgbClr val="1C9C59"/>
    <a:srgbClr val="6DCFF6"/>
    <a:srgbClr val="A6A7A8"/>
    <a:srgbClr val="535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7127B-364A-4267-815B-E0D093BA13C7}" v="17" dt="2023-01-20T11:19:10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892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zenczek Andrzej" userId="139dcea2-238b-40d1-9da0-20ab09be7257" providerId="ADAL" clId="{FB37127B-364A-4267-815B-E0D093BA13C7}"/>
    <pc:docChg chg="undo custSel modSld">
      <pc:chgData name="Czenczek Andrzej" userId="139dcea2-238b-40d1-9da0-20ab09be7257" providerId="ADAL" clId="{FB37127B-364A-4267-815B-E0D093BA13C7}" dt="2023-01-20T11:19:10.191" v="121" actId="1076"/>
      <pc:docMkLst>
        <pc:docMk/>
      </pc:docMkLst>
      <pc:sldChg chg="modSp mod">
        <pc:chgData name="Czenczek Andrzej" userId="139dcea2-238b-40d1-9da0-20ab09be7257" providerId="ADAL" clId="{FB37127B-364A-4267-815B-E0D093BA13C7}" dt="2023-01-20T11:07:30.102" v="59" actId="1076"/>
        <pc:sldMkLst>
          <pc:docMk/>
          <pc:sldMk cId="1622436206" sldId="553"/>
        </pc:sldMkLst>
        <pc:spChg chg="mod">
          <ac:chgData name="Czenczek Andrzej" userId="139dcea2-238b-40d1-9da0-20ab09be7257" providerId="ADAL" clId="{FB37127B-364A-4267-815B-E0D093BA13C7}" dt="2023-01-20T11:03:52.657" v="31" actId="14100"/>
          <ac:spMkLst>
            <pc:docMk/>
            <pc:sldMk cId="1622436206" sldId="553"/>
            <ac:spMk id="51" creationId="{AEB9C810-CFEA-4717-A8A2-9964AF19B7FE}"/>
          </ac:spMkLst>
        </pc:spChg>
        <pc:spChg chg="mod">
          <ac:chgData name="Czenczek Andrzej" userId="139dcea2-238b-40d1-9da0-20ab09be7257" providerId="ADAL" clId="{FB37127B-364A-4267-815B-E0D093BA13C7}" dt="2023-01-20T11:07:30.102" v="59" actId="1076"/>
          <ac:spMkLst>
            <pc:docMk/>
            <pc:sldMk cId="1622436206" sldId="553"/>
            <ac:spMk id="52" creationId="{AEB9C810-CFEA-4717-A8A2-9964AF19B7FE}"/>
          </ac:spMkLst>
        </pc:spChg>
      </pc:sldChg>
      <pc:sldChg chg="addSp delSp modSp mod">
        <pc:chgData name="Czenczek Andrzej" userId="139dcea2-238b-40d1-9da0-20ab09be7257" providerId="ADAL" clId="{FB37127B-364A-4267-815B-E0D093BA13C7}" dt="2023-01-20T11:19:10.191" v="121" actId="1076"/>
        <pc:sldMkLst>
          <pc:docMk/>
          <pc:sldMk cId="0" sldId="569"/>
        </pc:sldMkLst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5" creationId="{71AA3144-3754-406F-A227-6A726A1EF061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6" creationId="{71AA3144-3754-406F-A227-6A726A1EF061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7" creationId="{71AA3144-3754-406F-A227-6A726A1EF061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8" creationId="{71AA3144-3754-406F-A227-6A726A1EF061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10" creationId="{71AA3144-3754-406F-A227-6A726A1EF061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13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14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15" creationId="{00000000-0000-0000-0000-000000000000}"/>
          </ac:spMkLst>
        </pc:spChg>
        <pc:spChg chg="add mod">
          <ac:chgData name="Czenczek Andrzej" userId="139dcea2-238b-40d1-9da0-20ab09be7257" providerId="ADAL" clId="{FB37127B-364A-4267-815B-E0D093BA13C7}" dt="2023-01-20T11:19:00.737" v="120" actId="1076"/>
          <ac:spMkLst>
            <pc:docMk/>
            <pc:sldMk cId="0" sldId="569"/>
            <ac:spMk id="18" creationId="{A62C3EEF-B152-ACCE-2C1D-284B9DCEB2DA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19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20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21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25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33" creationId="{00000000-0000-0000-0000-000000000000}"/>
          </ac:spMkLst>
        </pc:spChg>
        <pc:spChg chg="mod">
          <ac:chgData name="Czenczek Andrzej" userId="139dcea2-238b-40d1-9da0-20ab09be7257" providerId="ADAL" clId="{FB37127B-364A-4267-815B-E0D093BA13C7}" dt="2023-01-20T11:19:10.191" v="121" actId="1076"/>
          <ac:spMkLst>
            <pc:docMk/>
            <pc:sldMk cId="0" sldId="569"/>
            <ac:spMk id="36" creationId="{00000000-0000-0000-0000-000000000000}"/>
          </ac:spMkLst>
        </pc:spChg>
        <pc:grpChg chg="mod">
          <ac:chgData name="Czenczek Andrzej" userId="139dcea2-238b-40d1-9da0-20ab09be7257" providerId="ADAL" clId="{FB37127B-364A-4267-815B-E0D093BA13C7}" dt="2023-01-20T11:19:10.191" v="121" actId="1076"/>
          <ac:grpSpMkLst>
            <pc:docMk/>
            <pc:sldMk cId="0" sldId="569"/>
            <ac:grpSpMk id="2" creationId="{00000000-0000-0000-0000-000000000000}"/>
          </ac:grpSpMkLst>
        </pc:grpChg>
        <pc:grpChg chg="mod">
          <ac:chgData name="Czenczek Andrzej" userId="139dcea2-238b-40d1-9da0-20ab09be7257" providerId="ADAL" clId="{FB37127B-364A-4267-815B-E0D093BA13C7}" dt="2023-01-20T11:19:10.191" v="121" actId="1076"/>
          <ac:grpSpMkLst>
            <pc:docMk/>
            <pc:sldMk cId="0" sldId="569"/>
            <ac:grpSpMk id="3" creationId="{00000000-0000-0000-0000-000000000000}"/>
          </ac:grpSpMkLst>
        </pc:grpChg>
        <pc:grpChg chg="mod">
          <ac:chgData name="Czenczek Andrzej" userId="139dcea2-238b-40d1-9da0-20ab09be7257" providerId="ADAL" clId="{FB37127B-364A-4267-815B-E0D093BA13C7}" dt="2023-01-20T11:19:10.191" v="121" actId="1076"/>
          <ac:grpSpMkLst>
            <pc:docMk/>
            <pc:sldMk cId="0" sldId="569"/>
            <ac:grpSpMk id="24" creationId="{00000000-0000-0000-0000-000000000000}"/>
          </ac:grpSpMkLst>
        </pc:grpChg>
        <pc:picChg chg="add mod">
          <ac:chgData name="Czenczek Andrzej" userId="139dcea2-238b-40d1-9da0-20ab09be7257" providerId="ADAL" clId="{FB37127B-364A-4267-815B-E0D093BA13C7}" dt="2023-01-20T11:15:31.359" v="85" actId="1076"/>
          <ac:picMkLst>
            <pc:docMk/>
            <pc:sldMk cId="0" sldId="569"/>
            <ac:picMk id="16" creationId="{CB783A54-73CF-3AEB-30DA-E4F7005237FF}"/>
          </ac:picMkLst>
        </pc:picChg>
        <pc:picChg chg="add del mod">
          <ac:chgData name="Czenczek Andrzej" userId="139dcea2-238b-40d1-9da0-20ab09be7257" providerId="ADAL" clId="{FB37127B-364A-4267-815B-E0D093BA13C7}" dt="2023-01-20T11:17:10.251" v="94"/>
          <ac:picMkLst>
            <pc:docMk/>
            <pc:sldMk cId="0" sldId="569"/>
            <ac:picMk id="17" creationId="{E83F7D23-C5C2-FC08-C3F8-C69BC6EA625F}"/>
          </ac:picMkLst>
        </pc:picChg>
      </pc:sldChg>
    </pc:docChg>
  </pc:docChgLst>
  <pc:docChgLst>
    <pc:chgData name="Czenczek Andrzej" userId="139dcea2-238b-40d1-9da0-20ab09be7257" providerId="ADAL" clId="{147578A0-481E-4917-9242-E97480FA44DA}"/>
    <pc:docChg chg="delSld modSld">
      <pc:chgData name="Czenczek Andrzej" userId="139dcea2-238b-40d1-9da0-20ab09be7257" providerId="ADAL" clId="{147578A0-481E-4917-9242-E97480FA44DA}" dt="2022-06-01T09:57:20.736" v="71" actId="1076"/>
      <pc:docMkLst>
        <pc:docMk/>
      </pc:docMkLst>
      <pc:sldChg chg="del">
        <pc:chgData name="Czenczek Andrzej" userId="139dcea2-238b-40d1-9da0-20ab09be7257" providerId="ADAL" clId="{147578A0-481E-4917-9242-E97480FA44DA}" dt="2022-06-01T09:56:24.270" v="66" actId="47"/>
        <pc:sldMkLst>
          <pc:docMk/>
          <pc:sldMk cId="0" sldId="567"/>
        </pc:sldMkLst>
      </pc:sldChg>
      <pc:sldChg chg="modSp mod">
        <pc:chgData name="Czenczek Andrzej" userId="139dcea2-238b-40d1-9da0-20ab09be7257" providerId="ADAL" clId="{147578A0-481E-4917-9242-E97480FA44DA}" dt="2022-06-01T09:57:20.736" v="71" actId="1076"/>
        <pc:sldMkLst>
          <pc:docMk/>
          <pc:sldMk cId="0" sldId="569"/>
        </pc:sldMkLst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5" creationId="{71AA3144-3754-406F-A227-6A726A1EF061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6" creationId="{71AA3144-3754-406F-A227-6A726A1EF061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7" creationId="{71AA3144-3754-406F-A227-6A726A1EF061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8" creationId="{71AA3144-3754-406F-A227-6A726A1EF061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10" creationId="{71AA3144-3754-406F-A227-6A726A1EF061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13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14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15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19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20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21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25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33" creationId="{00000000-0000-0000-0000-000000000000}"/>
          </ac:spMkLst>
        </pc:spChg>
        <pc:spChg chg="mod">
          <ac:chgData name="Czenczek Andrzej" userId="139dcea2-238b-40d1-9da0-20ab09be7257" providerId="ADAL" clId="{147578A0-481E-4917-9242-E97480FA44DA}" dt="2022-06-01T09:57:20.736" v="71" actId="1076"/>
          <ac:spMkLst>
            <pc:docMk/>
            <pc:sldMk cId="0" sldId="569"/>
            <ac:spMk id="36" creationId="{00000000-0000-0000-0000-000000000000}"/>
          </ac:spMkLst>
        </pc:spChg>
        <pc:grpChg chg="mod">
          <ac:chgData name="Czenczek Andrzej" userId="139dcea2-238b-40d1-9da0-20ab09be7257" providerId="ADAL" clId="{147578A0-481E-4917-9242-E97480FA44DA}" dt="2022-06-01T09:57:20.736" v="71" actId="1076"/>
          <ac:grpSpMkLst>
            <pc:docMk/>
            <pc:sldMk cId="0" sldId="569"/>
            <ac:grpSpMk id="2" creationId="{00000000-0000-0000-0000-000000000000}"/>
          </ac:grpSpMkLst>
        </pc:grpChg>
        <pc:grpChg chg="mod">
          <ac:chgData name="Czenczek Andrzej" userId="139dcea2-238b-40d1-9da0-20ab09be7257" providerId="ADAL" clId="{147578A0-481E-4917-9242-E97480FA44DA}" dt="2022-06-01T09:57:20.736" v="71" actId="1076"/>
          <ac:grpSpMkLst>
            <pc:docMk/>
            <pc:sldMk cId="0" sldId="569"/>
            <ac:grpSpMk id="3" creationId="{00000000-0000-0000-0000-000000000000}"/>
          </ac:grpSpMkLst>
        </pc:grpChg>
        <pc:grpChg chg="mod">
          <ac:chgData name="Czenczek Andrzej" userId="139dcea2-238b-40d1-9da0-20ab09be7257" providerId="ADAL" clId="{147578A0-481E-4917-9242-E97480FA44DA}" dt="2022-06-01T09:57:20.736" v="71" actId="1076"/>
          <ac:grpSpMkLst>
            <pc:docMk/>
            <pc:sldMk cId="0" sldId="569"/>
            <ac:grpSpMk id="24" creationId="{00000000-0000-0000-0000-000000000000}"/>
          </ac:grpSpMkLst>
        </pc:grpChg>
        <pc:picChg chg="mod">
          <ac:chgData name="Czenczek Andrzej" userId="139dcea2-238b-40d1-9da0-20ab09be7257" providerId="ADAL" clId="{147578A0-481E-4917-9242-E97480FA44DA}" dt="2022-06-01T09:54:11.145" v="62" actId="1076"/>
          <ac:picMkLst>
            <pc:docMk/>
            <pc:sldMk cId="0" sldId="569"/>
            <ac:picMk id="4" creationId="{9A0F32CF-2C02-CF82-E055-96964A8768F4}"/>
          </ac:picMkLst>
        </pc:picChg>
        <pc:picChg chg="mod">
          <ac:chgData name="Czenczek Andrzej" userId="139dcea2-238b-40d1-9da0-20ab09be7257" providerId="ADAL" clId="{147578A0-481E-4917-9242-E97480FA44DA}" dt="2022-06-01T09:54:21.113" v="63" actId="1076"/>
          <ac:picMkLst>
            <pc:docMk/>
            <pc:sldMk cId="0" sldId="569"/>
            <ac:picMk id="9" creationId="{4F2A913A-5338-5794-0EAD-D0E70F8A81B1}"/>
          </ac:picMkLst>
        </pc:picChg>
        <pc:picChg chg="mod">
          <ac:chgData name="Czenczek Andrzej" userId="139dcea2-238b-40d1-9da0-20ab09be7257" providerId="ADAL" clId="{147578A0-481E-4917-9242-E97480FA44DA}" dt="2022-06-01T09:54:27.944" v="64" actId="1076"/>
          <ac:picMkLst>
            <pc:docMk/>
            <pc:sldMk cId="0" sldId="569"/>
            <ac:picMk id="11" creationId="{91AABDAA-A139-6D31-174C-205683439434}"/>
          </ac:picMkLst>
        </pc:picChg>
        <pc:picChg chg="mod">
          <ac:chgData name="Czenczek Andrzej" userId="139dcea2-238b-40d1-9da0-20ab09be7257" providerId="ADAL" clId="{147578A0-481E-4917-9242-E97480FA44DA}" dt="2022-06-01T09:54:32.559" v="65" actId="1076"/>
          <ac:picMkLst>
            <pc:docMk/>
            <pc:sldMk cId="0" sldId="569"/>
            <ac:picMk id="12" creationId="{419F69A0-69AC-A358-F3E0-F9D703C53909}"/>
          </ac:picMkLst>
        </pc:picChg>
      </pc:sldChg>
    </pc:docChg>
  </pc:docChgLst>
  <pc:docChgLst>
    <pc:chgData name="Bartnicki Łukasz" userId="07212824-0878-4892-8a2c-986a038da6ad" providerId="ADAL" clId="{8FA257F7-A715-4DF2-8A6C-B18295811112}"/>
    <pc:docChg chg="undo custSel addSld delSld modSld">
      <pc:chgData name="Bartnicki Łukasz" userId="07212824-0878-4892-8a2c-986a038da6ad" providerId="ADAL" clId="{8FA257F7-A715-4DF2-8A6C-B18295811112}" dt="2022-07-11T12:40:54.945" v="429" actId="20577"/>
      <pc:docMkLst>
        <pc:docMk/>
      </pc:docMkLst>
      <pc:sldChg chg="modSp mod modNotesTx">
        <pc:chgData name="Bartnicki Łukasz" userId="07212824-0878-4892-8a2c-986a038da6ad" providerId="ADAL" clId="{8FA257F7-A715-4DF2-8A6C-B18295811112}" dt="2022-07-11T12:40:54.945" v="429" actId="20577"/>
        <pc:sldMkLst>
          <pc:docMk/>
          <pc:sldMk cId="0" sldId="563"/>
        </pc:sldMkLst>
        <pc:spChg chg="mod">
          <ac:chgData name="Bartnicki Łukasz" userId="07212824-0878-4892-8a2c-986a038da6ad" providerId="ADAL" clId="{8FA257F7-A715-4DF2-8A6C-B18295811112}" dt="2022-07-11T09:37:30.109" v="2" actId="20577"/>
          <ac:spMkLst>
            <pc:docMk/>
            <pc:sldMk cId="0" sldId="563"/>
            <ac:spMk id="2" creationId="{67BFC6AC-E78C-492B-BAC3-5B98EB7FCB94}"/>
          </ac:spMkLst>
        </pc:spChg>
      </pc:sldChg>
      <pc:sldChg chg="addSp modSp mod">
        <pc:chgData name="Bartnicki Łukasz" userId="07212824-0878-4892-8a2c-986a038da6ad" providerId="ADAL" clId="{8FA257F7-A715-4DF2-8A6C-B18295811112}" dt="2022-07-11T09:45:12.309" v="370" actId="1076"/>
        <pc:sldMkLst>
          <pc:docMk/>
          <pc:sldMk cId="0" sldId="569"/>
        </pc:sldMkLst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5" creationId="{71AA3144-3754-406F-A227-6A726A1EF061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6" creationId="{71AA3144-3754-406F-A227-6A726A1EF061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7" creationId="{71AA3144-3754-406F-A227-6A726A1EF061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8" creationId="{71AA3144-3754-406F-A227-6A726A1EF061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10" creationId="{71AA3144-3754-406F-A227-6A726A1EF061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13" creationId="{00000000-0000-0000-0000-000000000000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14" creationId="{00000000-0000-0000-0000-000000000000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15" creationId="{00000000-0000-0000-0000-000000000000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19" creationId="{00000000-0000-0000-0000-000000000000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20" creationId="{00000000-0000-0000-0000-000000000000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21" creationId="{00000000-0000-0000-0000-000000000000}"/>
          </ac:spMkLst>
        </pc:spChg>
        <pc:spChg chg="add mod">
          <ac:chgData name="Bartnicki Łukasz" userId="07212824-0878-4892-8a2c-986a038da6ad" providerId="ADAL" clId="{8FA257F7-A715-4DF2-8A6C-B18295811112}" dt="2022-07-11T09:43:19.676" v="277" actId="20577"/>
          <ac:spMkLst>
            <pc:docMk/>
            <pc:sldMk cId="0" sldId="569"/>
            <ac:spMk id="23" creationId="{9E372B2D-BDFE-C217-D52B-93CDEF17F355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25" creationId="{00000000-0000-0000-0000-000000000000}"/>
          </ac:spMkLst>
        </pc:spChg>
        <pc:spChg chg="add mod">
          <ac:chgData name="Bartnicki Łukasz" userId="07212824-0878-4892-8a2c-986a038da6ad" providerId="ADAL" clId="{8FA257F7-A715-4DF2-8A6C-B18295811112}" dt="2022-07-11T09:43:39.966" v="308" actId="20577"/>
          <ac:spMkLst>
            <pc:docMk/>
            <pc:sldMk cId="0" sldId="569"/>
            <ac:spMk id="26" creationId="{FDE4A8BF-6A11-60E0-3627-20D664DB50CD}"/>
          </ac:spMkLst>
        </pc:spChg>
        <pc:spChg chg="add mod">
          <ac:chgData name="Bartnicki Łukasz" userId="07212824-0878-4892-8a2c-986a038da6ad" providerId="ADAL" clId="{8FA257F7-A715-4DF2-8A6C-B18295811112}" dt="2022-07-11T09:44:14.332" v="358" actId="20577"/>
          <ac:spMkLst>
            <pc:docMk/>
            <pc:sldMk cId="0" sldId="569"/>
            <ac:spMk id="27" creationId="{48E4E604-6A03-A731-1BEF-0552F09392BB}"/>
          </ac:spMkLst>
        </pc:spChg>
        <pc:spChg chg="add mod">
          <ac:chgData name="Bartnicki Łukasz" userId="07212824-0878-4892-8a2c-986a038da6ad" providerId="ADAL" clId="{8FA257F7-A715-4DF2-8A6C-B18295811112}" dt="2022-07-11T09:44:43.938" v="366" actId="14100"/>
          <ac:spMkLst>
            <pc:docMk/>
            <pc:sldMk cId="0" sldId="569"/>
            <ac:spMk id="28" creationId="{01561198-2F21-A62C-5459-76D87FDDF756}"/>
          </ac:spMkLst>
        </pc:spChg>
        <pc:spChg chg="add mod">
          <ac:chgData name="Bartnicki Łukasz" userId="07212824-0878-4892-8a2c-986a038da6ad" providerId="ADAL" clId="{8FA257F7-A715-4DF2-8A6C-B18295811112}" dt="2022-07-11T09:44:41.522" v="365" actId="14100"/>
          <ac:spMkLst>
            <pc:docMk/>
            <pc:sldMk cId="0" sldId="569"/>
            <ac:spMk id="29" creationId="{9C5ACD35-0F9C-7AB9-6168-55EAE4D37869}"/>
          </ac:spMkLst>
        </pc:spChg>
        <pc:spChg chg="add mod">
          <ac:chgData name="Bartnicki Łukasz" userId="07212824-0878-4892-8a2c-986a038da6ad" providerId="ADAL" clId="{8FA257F7-A715-4DF2-8A6C-B18295811112}" dt="2022-07-11T09:44:55.690" v="369" actId="208"/>
          <ac:spMkLst>
            <pc:docMk/>
            <pc:sldMk cId="0" sldId="569"/>
            <ac:spMk id="30" creationId="{D584AC91-49BB-9A1B-EFC4-8F3CF4BA3033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33" creationId="{00000000-0000-0000-0000-000000000000}"/>
          </ac:spMkLst>
        </pc:spChg>
        <pc:spChg chg="mod">
          <ac:chgData name="Bartnicki Łukasz" userId="07212824-0878-4892-8a2c-986a038da6ad" providerId="ADAL" clId="{8FA257F7-A715-4DF2-8A6C-B18295811112}" dt="2022-07-11T09:45:12.309" v="370" actId="1076"/>
          <ac:spMkLst>
            <pc:docMk/>
            <pc:sldMk cId="0" sldId="569"/>
            <ac:spMk id="36" creationId="{00000000-0000-0000-0000-000000000000}"/>
          </ac:spMkLst>
        </pc:spChg>
        <pc:grpChg chg="mod">
          <ac:chgData name="Bartnicki Łukasz" userId="07212824-0878-4892-8a2c-986a038da6ad" providerId="ADAL" clId="{8FA257F7-A715-4DF2-8A6C-B18295811112}" dt="2022-07-11T09:45:12.309" v="370" actId="1076"/>
          <ac:grpSpMkLst>
            <pc:docMk/>
            <pc:sldMk cId="0" sldId="569"/>
            <ac:grpSpMk id="2" creationId="{00000000-0000-0000-0000-000000000000}"/>
          </ac:grpSpMkLst>
        </pc:grpChg>
        <pc:grpChg chg="mod">
          <ac:chgData name="Bartnicki Łukasz" userId="07212824-0878-4892-8a2c-986a038da6ad" providerId="ADAL" clId="{8FA257F7-A715-4DF2-8A6C-B18295811112}" dt="2022-07-11T09:45:12.309" v="370" actId="1076"/>
          <ac:grpSpMkLst>
            <pc:docMk/>
            <pc:sldMk cId="0" sldId="569"/>
            <ac:grpSpMk id="3" creationId="{00000000-0000-0000-0000-000000000000}"/>
          </ac:grpSpMkLst>
        </pc:grpChg>
        <pc:grpChg chg="mod">
          <ac:chgData name="Bartnicki Łukasz" userId="07212824-0878-4892-8a2c-986a038da6ad" providerId="ADAL" clId="{8FA257F7-A715-4DF2-8A6C-B18295811112}" dt="2022-07-11T09:45:12.309" v="370" actId="1076"/>
          <ac:grpSpMkLst>
            <pc:docMk/>
            <pc:sldMk cId="0" sldId="569"/>
            <ac:grpSpMk id="24" creationId="{00000000-0000-0000-0000-000000000000}"/>
          </ac:grpSpMkLst>
        </pc:grpChg>
        <pc:picChg chg="mod">
          <ac:chgData name="Bartnicki Łukasz" userId="07212824-0878-4892-8a2c-986a038da6ad" providerId="ADAL" clId="{8FA257F7-A715-4DF2-8A6C-B18295811112}" dt="2022-07-11T09:40:23.669" v="157" actId="1076"/>
          <ac:picMkLst>
            <pc:docMk/>
            <pc:sldMk cId="0" sldId="569"/>
            <ac:picMk id="4" creationId="{9A0F32CF-2C02-CF82-E055-96964A8768F4}"/>
          </ac:picMkLst>
        </pc:picChg>
        <pc:picChg chg="mod">
          <ac:chgData name="Bartnicki Łukasz" userId="07212824-0878-4892-8a2c-986a038da6ad" providerId="ADAL" clId="{8FA257F7-A715-4DF2-8A6C-B18295811112}" dt="2022-07-11T09:40:50.932" v="162" actId="1076"/>
          <ac:picMkLst>
            <pc:docMk/>
            <pc:sldMk cId="0" sldId="569"/>
            <ac:picMk id="9" creationId="{4F2A913A-5338-5794-0EAD-D0E70F8A81B1}"/>
          </ac:picMkLst>
        </pc:picChg>
        <pc:picChg chg="mod">
          <ac:chgData name="Bartnicki Łukasz" userId="07212824-0878-4892-8a2c-986a038da6ad" providerId="ADAL" clId="{8FA257F7-A715-4DF2-8A6C-B18295811112}" dt="2022-07-11T09:40:50.932" v="162" actId="1076"/>
          <ac:picMkLst>
            <pc:docMk/>
            <pc:sldMk cId="0" sldId="569"/>
            <ac:picMk id="11" creationId="{91AABDAA-A139-6D31-174C-205683439434}"/>
          </ac:picMkLst>
        </pc:picChg>
        <pc:picChg chg="mod">
          <ac:chgData name="Bartnicki Łukasz" userId="07212824-0878-4892-8a2c-986a038da6ad" providerId="ADAL" clId="{8FA257F7-A715-4DF2-8A6C-B18295811112}" dt="2022-07-11T09:40:57.620" v="163" actId="1076"/>
          <ac:picMkLst>
            <pc:docMk/>
            <pc:sldMk cId="0" sldId="569"/>
            <ac:picMk id="12" creationId="{419F69A0-69AC-A358-F3E0-F9D703C53909}"/>
          </ac:picMkLst>
        </pc:picChg>
      </pc:sldChg>
      <pc:sldChg chg="new del">
        <pc:chgData name="Bartnicki Łukasz" userId="07212824-0878-4892-8a2c-986a038da6ad" providerId="ADAL" clId="{8FA257F7-A715-4DF2-8A6C-B18295811112}" dt="2022-07-11T09:38:33.834" v="105" actId="47"/>
        <pc:sldMkLst>
          <pc:docMk/>
          <pc:sldMk cId="861772106" sldId="570"/>
        </pc:sldMkLst>
      </pc:sldChg>
      <pc:sldChg chg="modSp add mod">
        <pc:chgData name="Bartnicki Łukasz" userId="07212824-0878-4892-8a2c-986a038da6ad" providerId="ADAL" clId="{8FA257F7-A715-4DF2-8A6C-B18295811112}" dt="2022-07-11T09:38:46.092" v="142" actId="20577"/>
        <pc:sldMkLst>
          <pc:docMk/>
          <pc:sldMk cId="2436146009" sldId="580"/>
        </pc:sldMkLst>
        <pc:spChg chg="mod">
          <ac:chgData name="Bartnicki Łukasz" userId="07212824-0878-4892-8a2c-986a038da6ad" providerId="ADAL" clId="{8FA257F7-A715-4DF2-8A6C-B18295811112}" dt="2022-07-11T09:38:46.092" v="142" actId="20577"/>
          <ac:spMkLst>
            <pc:docMk/>
            <pc:sldMk cId="2436146009" sldId="580"/>
            <ac:spMk id="42" creationId="{CBBCC2DC-2621-432D-996C-C130D183622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06T10:45:41.200" idx="6">
    <p:pos x="10" y="10"/>
    <p:text>logo projektu - ładna kompozycja + wymiana tych grafik na lepsze - jakość słaba i w cały świat wyglądają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3CED1-B5A9-49D2-AFAD-C024301F836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FAA508-EAB1-4325-A73D-2ACEA179E4B4}">
      <dgm:prSet phldrT="[Tekst]" custT="1"/>
      <dgm:spPr>
        <a:solidFill>
          <a:srgbClr val="A6A7A8"/>
        </a:solidFill>
      </dgm:spPr>
      <dgm:t>
        <a:bodyPr/>
        <a:lstStyle/>
        <a:p>
          <a:r>
            <a:rPr lang="pl-PL" sz="14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PM</a:t>
          </a:r>
        </a:p>
      </dgm:t>
    </dgm:pt>
    <dgm:pt modelId="{96374F46-6B39-4852-B057-3CEEAE2716E9}" type="parTrans" cxnId="{4488FE3B-97CE-4549-AA66-F724068BFC10}">
      <dgm:prSet/>
      <dgm:spPr/>
      <dgm:t>
        <a:bodyPr/>
        <a:lstStyle/>
        <a:p>
          <a:endParaRPr lang="pl-PL"/>
        </a:p>
      </dgm:t>
    </dgm:pt>
    <dgm:pt modelId="{295072D3-B73D-4870-A1EC-E7C4870430E8}" type="sibTrans" cxnId="{4488FE3B-97CE-4549-AA66-F724068BFC10}">
      <dgm:prSet custT="1"/>
      <dgm:spPr/>
      <dgm:t>
        <a:bodyPr/>
        <a:lstStyle/>
        <a:p>
          <a:r>
            <a:rPr lang="pl-PL" sz="1200" dirty="0">
              <a:latin typeface="Arial" pitchFamily="34" charset="0"/>
              <a:cs typeface="Arial" pitchFamily="34" charset="0"/>
            </a:rPr>
            <a:t>zdjęcie</a:t>
          </a:r>
        </a:p>
      </dgm:t>
    </dgm:pt>
    <dgm:pt modelId="{E6402D96-30AC-4643-95AC-1A8636F34601}" type="asst">
      <dgm:prSet phldrT="[Tekst]" custT="1"/>
      <dgm:spPr>
        <a:solidFill>
          <a:srgbClr val="D9DF20"/>
        </a:solidFill>
      </dgm:spPr>
      <dgm:t>
        <a:bodyPr/>
        <a:lstStyle/>
        <a:p>
          <a:r>
            <a:rPr lang="pl-PL" sz="14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Dyrektor Budowy</a:t>
          </a:r>
        </a:p>
      </dgm:t>
    </dgm:pt>
    <dgm:pt modelId="{21B27BD8-5A8D-4204-9F21-1A586F448231}" type="parTrans" cxnId="{7BBF25B4-5A43-4B3A-B7F0-0B063D1E310D}">
      <dgm:prSet/>
      <dgm:spPr>
        <a:ln>
          <a:solidFill>
            <a:srgbClr val="D9DF20"/>
          </a:solidFill>
        </a:ln>
      </dgm:spPr>
      <dgm:t>
        <a:bodyPr/>
        <a:lstStyle/>
        <a:p>
          <a:endParaRPr lang="pl-PL"/>
        </a:p>
      </dgm:t>
    </dgm:pt>
    <dgm:pt modelId="{320D2D85-2FBC-4DC8-9DFF-E54AA722C513}" type="sibTrans" cxnId="{7BBF25B4-5A43-4B3A-B7F0-0B063D1E310D}">
      <dgm:prSet custT="1"/>
      <dgm:spPr/>
      <dgm:t>
        <a:bodyPr/>
        <a:lstStyle/>
        <a:p>
          <a:r>
            <a:rPr lang="pl-PL" sz="1200" dirty="0">
              <a:latin typeface="Arial" pitchFamily="34" charset="0"/>
              <a:cs typeface="Arial" pitchFamily="34" charset="0"/>
            </a:rPr>
            <a:t>zdjęcie</a:t>
          </a:r>
        </a:p>
      </dgm:t>
    </dgm:pt>
    <dgm:pt modelId="{B1E9E9F8-E08E-4D98-83AA-B672B17D0383}">
      <dgm:prSet phldrT="[Tekst]" custT="1"/>
      <dgm:spPr>
        <a:solidFill>
          <a:srgbClr val="6DCFF6"/>
        </a:solidFill>
      </dgm:spPr>
      <dgm:t>
        <a:bodyPr/>
        <a:lstStyle/>
        <a:p>
          <a:r>
            <a:rPr lang="pl-PL" sz="14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Kierownik Robót </a:t>
          </a:r>
        </a:p>
      </dgm:t>
    </dgm:pt>
    <dgm:pt modelId="{F7AA5CCE-FE0D-41BA-AC35-98E8D0C2653E}" type="parTrans" cxnId="{A49ACBAD-6EAA-4475-86E2-719F3DBE4271}">
      <dgm:prSet/>
      <dgm:spPr>
        <a:ln>
          <a:solidFill>
            <a:srgbClr val="6DCFF6"/>
          </a:solidFill>
        </a:ln>
      </dgm:spPr>
      <dgm:t>
        <a:bodyPr/>
        <a:lstStyle/>
        <a:p>
          <a:endParaRPr lang="pl-PL"/>
        </a:p>
      </dgm:t>
    </dgm:pt>
    <dgm:pt modelId="{5FFC95E6-A19C-46C1-BC16-4BEA2EAF7EBC}" type="sibTrans" cxnId="{A49ACBAD-6EAA-4475-86E2-719F3DBE4271}">
      <dgm:prSet custT="1"/>
      <dgm:spPr/>
      <dgm:t>
        <a:bodyPr/>
        <a:lstStyle/>
        <a:p>
          <a:r>
            <a:rPr lang="pl-PL" sz="1200" dirty="0">
              <a:latin typeface="Arial" pitchFamily="34" charset="0"/>
              <a:cs typeface="Arial" pitchFamily="34" charset="0"/>
            </a:rPr>
            <a:t>zdjęcie</a:t>
          </a:r>
        </a:p>
      </dgm:t>
    </dgm:pt>
    <dgm:pt modelId="{90C415DF-4292-4557-8538-AFF9795EFB0E}">
      <dgm:prSet phldrT="[Tekst]" custT="1"/>
      <dgm:spPr>
        <a:solidFill>
          <a:srgbClr val="6DCFF6"/>
        </a:solidFill>
      </dgm:spPr>
      <dgm:t>
        <a:bodyPr/>
        <a:lstStyle/>
        <a:p>
          <a:r>
            <a:rPr lang="pl-PL" sz="14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Koordynator BHP i OŚ</a:t>
          </a:r>
        </a:p>
      </dgm:t>
    </dgm:pt>
    <dgm:pt modelId="{C5AADB7D-F896-41D8-86E0-11E4946D67E5}" type="parTrans" cxnId="{29B0CF1B-5E82-47C9-A92C-8ECB95E3FEEC}">
      <dgm:prSet/>
      <dgm:spPr>
        <a:ln>
          <a:solidFill>
            <a:srgbClr val="6DCFF6"/>
          </a:solidFill>
        </a:ln>
      </dgm:spPr>
      <dgm:t>
        <a:bodyPr/>
        <a:lstStyle/>
        <a:p>
          <a:endParaRPr lang="pl-PL"/>
        </a:p>
      </dgm:t>
    </dgm:pt>
    <dgm:pt modelId="{7D1489F8-0EAA-48FC-A52D-DB0518EDFCB2}" type="sibTrans" cxnId="{29B0CF1B-5E82-47C9-A92C-8ECB95E3FEEC}">
      <dgm:prSet custT="1"/>
      <dgm:spPr/>
      <dgm:t>
        <a:bodyPr/>
        <a:lstStyle/>
        <a:p>
          <a:r>
            <a:rPr lang="pl-PL" sz="1200" dirty="0">
              <a:latin typeface="Arial" pitchFamily="34" charset="0"/>
              <a:cs typeface="Arial" pitchFamily="34" charset="0"/>
            </a:rPr>
            <a:t>zdjęcie</a:t>
          </a:r>
        </a:p>
      </dgm:t>
    </dgm:pt>
    <dgm:pt modelId="{DF497D28-526E-476D-AFB2-D818CA22B577}">
      <dgm:prSet phldrT="[Tekst]" custT="1"/>
      <dgm:spPr>
        <a:solidFill>
          <a:srgbClr val="6DCFF6"/>
        </a:solidFill>
      </dgm:spPr>
      <dgm:t>
        <a:bodyPr/>
        <a:lstStyle/>
        <a:p>
          <a:r>
            <a:rPr lang="pl-PL" sz="14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…..</a:t>
          </a:r>
        </a:p>
      </dgm:t>
    </dgm:pt>
    <dgm:pt modelId="{2AFA5994-6E6E-4251-9CDA-9456BCA03E1C}" type="parTrans" cxnId="{817B7B7E-4259-4D8D-813C-994473669FA3}">
      <dgm:prSet/>
      <dgm:spPr>
        <a:ln>
          <a:solidFill>
            <a:srgbClr val="6DCFF6"/>
          </a:solidFill>
        </a:ln>
      </dgm:spPr>
      <dgm:t>
        <a:bodyPr/>
        <a:lstStyle/>
        <a:p>
          <a:endParaRPr lang="pl-PL"/>
        </a:p>
      </dgm:t>
    </dgm:pt>
    <dgm:pt modelId="{FFB0B488-E094-44D2-9870-2DB31BF9AE44}" type="sibTrans" cxnId="{817B7B7E-4259-4D8D-813C-994473669FA3}">
      <dgm:prSet/>
      <dgm:spPr/>
      <dgm:t>
        <a:bodyPr/>
        <a:lstStyle/>
        <a:p>
          <a:endParaRPr lang="pl-PL"/>
        </a:p>
      </dgm:t>
    </dgm:pt>
    <dgm:pt modelId="{C3402E96-69AF-4B62-82D8-4D00F48AE963}" type="asst">
      <dgm:prSet custT="1"/>
      <dgm:spPr>
        <a:solidFill>
          <a:srgbClr val="D9DF20"/>
        </a:solidFill>
      </dgm:spPr>
      <dgm:t>
        <a:bodyPr/>
        <a:lstStyle/>
        <a:p>
          <a:r>
            <a:rPr lang="pl-PL" sz="14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Kierownik Budowy</a:t>
          </a:r>
        </a:p>
      </dgm:t>
    </dgm:pt>
    <dgm:pt modelId="{F666D108-2C85-42D2-9733-CE37E2023762}" type="parTrans" cxnId="{613C9206-E0A6-407B-A5AB-CD9E3B8DE877}">
      <dgm:prSet/>
      <dgm:spPr>
        <a:ln>
          <a:solidFill>
            <a:srgbClr val="D9DF20"/>
          </a:solidFill>
        </a:ln>
      </dgm:spPr>
      <dgm:t>
        <a:bodyPr/>
        <a:lstStyle/>
        <a:p>
          <a:endParaRPr lang="pl-PL"/>
        </a:p>
      </dgm:t>
    </dgm:pt>
    <dgm:pt modelId="{F3C475B9-D972-4036-8737-92C48907AA93}" type="sibTrans" cxnId="{613C9206-E0A6-407B-A5AB-CD9E3B8DE877}">
      <dgm:prSet custT="1"/>
      <dgm:spPr/>
      <dgm:t>
        <a:bodyPr/>
        <a:lstStyle/>
        <a:p>
          <a:r>
            <a:rPr lang="pl-PL" sz="1200" dirty="0">
              <a:latin typeface="Arial" pitchFamily="34" charset="0"/>
              <a:cs typeface="Arial" pitchFamily="34" charset="0"/>
            </a:rPr>
            <a:t>zdjęcie</a:t>
          </a:r>
        </a:p>
      </dgm:t>
    </dgm:pt>
    <dgm:pt modelId="{F57C80C3-31BA-4EBF-94B0-39D3496463D9}">
      <dgm:prSet/>
      <dgm:spPr>
        <a:solidFill>
          <a:srgbClr val="6DCFF6"/>
        </a:solidFill>
      </dgm:spPr>
      <dgm:t>
        <a:bodyPr/>
        <a:lstStyle/>
        <a:p>
          <a:endParaRPr lang="pl-PL" dirty="0"/>
        </a:p>
      </dgm:t>
    </dgm:pt>
    <dgm:pt modelId="{C4AB0F11-4CA6-4078-9855-3616A6E5B0AF}" type="parTrans" cxnId="{5A81CECA-708B-4723-8D92-367913DEF98D}">
      <dgm:prSet/>
      <dgm:spPr>
        <a:ln>
          <a:solidFill>
            <a:srgbClr val="6DCFF6"/>
          </a:solidFill>
        </a:ln>
      </dgm:spPr>
      <dgm:t>
        <a:bodyPr/>
        <a:lstStyle/>
        <a:p>
          <a:endParaRPr lang="pl-PL"/>
        </a:p>
      </dgm:t>
    </dgm:pt>
    <dgm:pt modelId="{B6DE40DB-6C88-4BA8-A537-FC46362D9095}" type="sibTrans" cxnId="{5A81CECA-708B-4723-8D92-367913DEF98D}">
      <dgm:prSet/>
      <dgm:spPr/>
      <dgm:t>
        <a:bodyPr/>
        <a:lstStyle/>
        <a:p>
          <a:endParaRPr lang="pl-PL"/>
        </a:p>
      </dgm:t>
    </dgm:pt>
    <dgm:pt modelId="{8CE38C69-EB96-4651-9B3E-53748AE5FC6C}" type="pres">
      <dgm:prSet presAssocID="{E293CED1-B5A9-49D2-AFAD-C024301F83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0A1056-0DED-45C9-8611-503BDAD206AC}" type="pres">
      <dgm:prSet presAssocID="{7CFAA508-EAB1-4325-A73D-2ACEA179E4B4}" presName="hierRoot1" presStyleCnt="0">
        <dgm:presLayoutVars>
          <dgm:hierBranch val="init"/>
        </dgm:presLayoutVars>
      </dgm:prSet>
      <dgm:spPr/>
    </dgm:pt>
    <dgm:pt modelId="{13F7DB04-BCA7-4FCC-8599-A18B09CE8B7F}" type="pres">
      <dgm:prSet presAssocID="{7CFAA508-EAB1-4325-A73D-2ACEA179E4B4}" presName="rootComposite1" presStyleCnt="0"/>
      <dgm:spPr/>
    </dgm:pt>
    <dgm:pt modelId="{EAECC0AD-5679-47BB-8159-686619419F49}" type="pres">
      <dgm:prSet presAssocID="{7CFAA508-EAB1-4325-A73D-2ACEA179E4B4}" presName="rootText1" presStyleLbl="node0" presStyleIdx="0" presStyleCnt="1">
        <dgm:presLayoutVars>
          <dgm:chMax/>
          <dgm:chPref val="3"/>
        </dgm:presLayoutVars>
      </dgm:prSet>
      <dgm:spPr/>
    </dgm:pt>
    <dgm:pt modelId="{0FF21C90-A7FA-40DF-BAF1-07732493166F}" type="pres">
      <dgm:prSet presAssocID="{7CFAA508-EAB1-4325-A73D-2ACEA179E4B4}" presName="titleText1" presStyleLbl="fgAcc0" presStyleIdx="0" presStyleCnt="1">
        <dgm:presLayoutVars>
          <dgm:chMax val="0"/>
          <dgm:chPref val="0"/>
        </dgm:presLayoutVars>
      </dgm:prSet>
      <dgm:spPr/>
    </dgm:pt>
    <dgm:pt modelId="{6F1BA2B2-EE14-4CED-8F06-D878374E69F6}" type="pres">
      <dgm:prSet presAssocID="{7CFAA508-EAB1-4325-A73D-2ACEA179E4B4}" presName="rootConnector1" presStyleLbl="node1" presStyleIdx="0" presStyleCnt="4"/>
      <dgm:spPr/>
    </dgm:pt>
    <dgm:pt modelId="{23E6FE94-17E2-4480-A6BD-921B2EF06F7A}" type="pres">
      <dgm:prSet presAssocID="{7CFAA508-EAB1-4325-A73D-2ACEA179E4B4}" presName="hierChild2" presStyleCnt="0"/>
      <dgm:spPr/>
    </dgm:pt>
    <dgm:pt modelId="{0B9224BE-71E0-4F45-A79C-E181B98D93BE}" type="pres">
      <dgm:prSet presAssocID="{F7AA5CCE-FE0D-41BA-AC35-98E8D0C2653E}" presName="Name37" presStyleLbl="parChTrans1D2" presStyleIdx="0" presStyleCnt="6"/>
      <dgm:spPr/>
    </dgm:pt>
    <dgm:pt modelId="{C9F063B1-EA72-4429-B7A6-A71E4884C9F7}" type="pres">
      <dgm:prSet presAssocID="{B1E9E9F8-E08E-4D98-83AA-B672B17D0383}" presName="hierRoot2" presStyleCnt="0">
        <dgm:presLayoutVars>
          <dgm:hierBranch val="init"/>
        </dgm:presLayoutVars>
      </dgm:prSet>
      <dgm:spPr/>
    </dgm:pt>
    <dgm:pt modelId="{4844CC2B-9FE2-4DB3-B04A-4111FCFE52B2}" type="pres">
      <dgm:prSet presAssocID="{B1E9E9F8-E08E-4D98-83AA-B672B17D0383}" presName="rootComposite" presStyleCnt="0"/>
      <dgm:spPr/>
    </dgm:pt>
    <dgm:pt modelId="{F725E242-9FB8-4564-98BE-C2B511EDB45A}" type="pres">
      <dgm:prSet presAssocID="{B1E9E9F8-E08E-4D98-83AA-B672B17D0383}" presName="rootText" presStyleLbl="node1" presStyleIdx="0" presStyleCnt="4">
        <dgm:presLayoutVars>
          <dgm:chMax/>
          <dgm:chPref val="3"/>
        </dgm:presLayoutVars>
      </dgm:prSet>
      <dgm:spPr/>
    </dgm:pt>
    <dgm:pt modelId="{16101845-A618-4356-91EB-A156721F3E34}" type="pres">
      <dgm:prSet presAssocID="{B1E9E9F8-E08E-4D98-83AA-B672B17D0383}" presName="titleText2" presStyleLbl="fgAcc1" presStyleIdx="0" presStyleCnt="4">
        <dgm:presLayoutVars>
          <dgm:chMax val="0"/>
          <dgm:chPref val="0"/>
        </dgm:presLayoutVars>
      </dgm:prSet>
      <dgm:spPr/>
    </dgm:pt>
    <dgm:pt modelId="{89F21B12-E21C-4AC7-AE16-DF5DDFF07D55}" type="pres">
      <dgm:prSet presAssocID="{B1E9E9F8-E08E-4D98-83AA-B672B17D0383}" presName="rootConnector" presStyleLbl="node2" presStyleIdx="0" presStyleCnt="0"/>
      <dgm:spPr/>
    </dgm:pt>
    <dgm:pt modelId="{9485BE15-DF5F-4EEC-BA14-9C6C094B6C3E}" type="pres">
      <dgm:prSet presAssocID="{B1E9E9F8-E08E-4D98-83AA-B672B17D0383}" presName="hierChild4" presStyleCnt="0"/>
      <dgm:spPr/>
    </dgm:pt>
    <dgm:pt modelId="{EFB92109-CFE8-4C21-8EBE-1B4133F9BA05}" type="pres">
      <dgm:prSet presAssocID="{B1E9E9F8-E08E-4D98-83AA-B672B17D0383}" presName="hierChild5" presStyleCnt="0"/>
      <dgm:spPr/>
    </dgm:pt>
    <dgm:pt modelId="{E3DB9741-7B59-4ADE-BF50-1A5B17A8CE3F}" type="pres">
      <dgm:prSet presAssocID="{C5AADB7D-F896-41D8-86E0-11E4946D67E5}" presName="Name37" presStyleLbl="parChTrans1D2" presStyleIdx="1" presStyleCnt="6"/>
      <dgm:spPr/>
    </dgm:pt>
    <dgm:pt modelId="{649D86F1-2884-4F38-88F7-DFD7795978EB}" type="pres">
      <dgm:prSet presAssocID="{90C415DF-4292-4557-8538-AFF9795EFB0E}" presName="hierRoot2" presStyleCnt="0">
        <dgm:presLayoutVars>
          <dgm:hierBranch val="init"/>
        </dgm:presLayoutVars>
      </dgm:prSet>
      <dgm:spPr/>
    </dgm:pt>
    <dgm:pt modelId="{E4FB64C0-43FF-41AA-84C4-42D166F09BE6}" type="pres">
      <dgm:prSet presAssocID="{90C415DF-4292-4557-8538-AFF9795EFB0E}" presName="rootComposite" presStyleCnt="0"/>
      <dgm:spPr/>
    </dgm:pt>
    <dgm:pt modelId="{D36C0C50-F574-489F-9CF8-A189F70435B3}" type="pres">
      <dgm:prSet presAssocID="{90C415DF-4292-4557-8538-AFF9795EFB0E}" presName="rootText" presStyleLbl="node1" presStyleIdx="1" presStyleCnt="4">
        <dgm:presLayoutVars>
          <dgm:chMax/>
          <dgm:chPref val="3"/>
        </dgm:presLayoutVars>
      </dgm:prSet>
      <dgm:spPr/>
    </dgm:pt>
    <dgm:pt modelId="{84EE05FD-350F-4672-B015-8E706D408ED4}" type="pres">
      <dgm:prSet presAssocID="{90C415DF-4292-4557-8538-AFF9795EFB0E}" presName="titleText2" presStyleLbl="fgAcc1" presStyleIdx="1" presStyleCnt="4">
        <dgm:presLayoutVars>
          <dgm:chMax val="0"/>
          <dgm:chPref val="0"/>
        </dgm:presLayoutVars>
      </dgm:prSet>
      <dgm:spPr/>
    </dgm:pt>
    <dgm:pt modelId="{3AD58E0A-D343-4930-8623-FCFFB87601B9}" type="pres">
      <dgm:prSet presAssocID="{90C415DF-4292-4557-8538-AFF9795EFB0E}" presName="rootConnector" presStyleLbl="node2" presStyleIdx="0" presStyleCnt="0"/>
      <dgm:spPr/>
    </dgm:pt>
    <dgm:pt modelId="{61C2CA64-FA94-4903-B23C-4DCD560C7F3A}" type="pres">
      <dgm:prSet presAssocID="{90C415DF-4292-4557-8538-AFF9795EFB0E}" presName="hierChild4" presStyleCnt="0"/>
      <dgm:spPr/>
    </dgm:pt>
    <dgm:pt modelId="{4636A3EF-4080-496F-8A74-5D55D2B51F7C}" type="pres">
      <dgm:prSet presAssocID="{90C415DF-4292-4557-8538-AFF9795EFB0E}" presName="hierChild5" presStyleCnt="0"/>
      <dgm:spPr/>
    </dgm:pt>
    <dgm:pt modelId="{F9BEC2C4-B325-41BE-B6A3-32A403AC7170}" type="pres">
      <dgm:prSet presAssocID="{2AFA5994-6E6E-4251-9CDA-9456BCA03E1C}" presName="Name37" presStyleLbl="parChTrans1D2" presStyleIdx="2" presStyleCnt="6"/>
      <dgm:spPr/>
    </dgm:pt>
    <dgm:pt modelId="{0EBE191A-BCC0-401D-BECB-9B6D07FC1A91}" type="pres">
      <dgm:prSet presAssocID="{DF497D28-526E-476D-AFB2-D818CA22B577}" presName="hierRoot2" presStyleCnt="0">
        <dgm:presLayoutVars>
          <dgm:hierBranch val="init"/>
        </dgm:presLayoutVars>
      </dgm:prSet>
      <dgm:spPr/>
    </dgm:pt>
    <dgm:pt modelId="{D7BE2512-4030-456D-91E0-F62DAFC4D89C}" type="pres">
      <dgm:prSet presAssocID="{DF497D28-526E-476D-AFB2-D818CA22B577}" presName="rootComposite" presStyleCnt="0"/>
      <dgm:spPr/>
    </dgm:pt>
    <dgm:pt modelId="{7002CCBE-21D2-4CC1-92D0-DB50FC31FD4A}" type="pres">
      <dgm:prSet presAssocID="{DF497D28-526E-476D-AFB2-D818CA22B577}" presName="rootText" presStyleLbl="node1" presStyleIdx="2" presStyleCnt="4">
        <dgm:presLayoutVars>
          <dgm:chMax/>
          <dgm:chPref val="3"/>
        </dgm:presLayoutVars>
      </dgm:prSet>
      <dgm:spPr/>
    </dgm:pt>
    <dgm:pt modelId="{5A577F11-7776-4E5E-8CA0-1333284000E6}" type="pres">
      <dgm:prSet presAssocID="{DF497D28-526E-476D-AFB2-D818CA22B577}" presName="titleText2" presStyleLbl="fgAcc1" presStyleIdx="2" presStyleCnt="4">
        <dgm:presLayoutVars>
          <dgm:chMax val="0"/>
          <dgm:chPref val="0"/>
        </dgm:presLayoutVars>
      </dgm:prSet>
      <dgm:spPr/>
    </dgm:pt>
    <dgm:pt modelId="{CE4CFDFE-C34D-4930-8D16-6B81D6037A5A}" type="pres">
      <dgm:prSet presAssocID="{DF497D28-526E-476D-AFB2-D818CA22B577}" presName="rootConnector" presStyleLbl="node2" presStyleIdx="0" presStyleCnt="0"/>
      <dgm:spPr/>
    </dgm:pt>
    <dgm:pt modelId="{0D9C0CFE-617C-441E-8C3A-B86499D022B5}" type="pres">
      <dgm:prSet presAssocID="{DF497D28-526E-476D-AFB2-D818CA22B577}" presName="hierChild4" presStyleCnt="0"/>
      <dgm:spPr/>
    </dgm:pt>
    <dgm:pt modelId="{31E2F1CB-4589-434C-B0D1-7709CCBE6D3A}" type="pres">
      <dgm:prSet presAssocID="{DF497D28-526E-476D-AFB2-D818CA22B577}" presName="hierChild5" presStyleCnt="0"/>
      <dgm:spPr/>
    </dgm:pt>
    <dgm:pt modelId="{4C3C4242-E156-4DA9-8F7B-1117E238912B}" type="pres">
      <dgm:prSet presAssocID="{C4AB0F11-4CA6-4078-9855-3616A6E5B0AF}" presName="Name37" presStyleLbl="parChTrans1D2" presStyleIdx="3" presStyleCnt="6"/>
      <dgm:spPr/>
    </dgm:pt>
    <dgm:pt modelId="{50AA122D-E4FC-47D8-B2AA-3443FA24880C}" type="pres">
      <dgm:prSet presAssocID="{F57C80C3-31BA-4EBF-94B0-39D3496463D9}" presName="hierRoot2" presStyleCnt="0">
        <dgm:presLayoutVars>
          <dgm:hierBranch val="init"/>
        </dgm:presLayoutVars>
      </dgm:prSet>
      <dgm:spPr/>
    </dgm:pt>
    <dgm:pt modelId="{6B0F156B-44CA-486C-B95A-D2F88A82504B}" type="pres">
      <dgm:prSet presAssocID="{F57C80C3-31BA-4EBF-94B0-39D3496463D9}" presName="rootComposite" presStyleCnt="0"/>
      <dgm:spPr/>
    </dgm:pt>
    <dgm:pt modelId="{F7FC3F3F-D80F-42DE-9DA1-223FFE0E12C5}" type="pres">
      <dgm:prSet presAssocID="{F57C80C3-31BA-4EBF-94B0-39D3496463D9}" presName="rootText" presStyleLbl="node1" presStyleIdx="3" presStyleCnt="4">
        <dgm:presLayoutVars>
          <dgm:chMax/>
          <dgm:chPref val="3"/>
        </dgm:presLayoutVars>
      </dgm:prSet>
      <dgm:spPr/>
    </dgm:pt>
    <dgm:pt modelId="{BFDC359B-BA27-41CE-BC14-D48F6F75CB90}" type="pres">
      <dgm:prSet presAssocID="{F57C80C3-31BA-4EBF-94B0-39D3496463D9}" presName="titleText2" presStyleLbl="fgAcc1" presStyleIdx="3" presStyleCnt="4">
        <dgm:presLayoutVars>
          <dgm:chMax val="0"/>
          <dgm:chPref val="0"/>
        </dgm:presLayoutVars>
      </dgm:prSet>
      <dgm:spPr/>
    </dgm:pt>
    <dgm:pt modelId="{FA887ADB-C257-4E88-ABB4-DD690C188154}" type="pres">
      <dgm:prSet presAssocID="{F57C80C3-31BA-4EBF-94B0-39D3496463D9}" presName="rootConnector" presStyleLbl="node2" presStyleIdx="0" presStyleCnt="0"/>
      <dgm:spPr/>
    </dgm:pt>
    <dgm:pt modelId="{D2456BAF-B3DD-4685-B549-D4B8C514AC5A}" type="pres">
      <dgm:prSet presAssocID="{F57C80C3-31BA-4EBF-94B0-39D3496463D9}" presName="hierChild4" presStyleCnt="0"/>
      <dgm:spPr/>
    </dgm:pt>
    <dgm:pt modelId="{6BE9D03F-63B4-4C2C-9609-718C55E340C7}" type="pres">
      <dgm:prSet presAssocID="{F57C80C3-31BA-4EBF-94B0-39D3496463D9}" presName="hierChild5" presStyleCnt="0"/>
      <dgm:spPr/>
    </dgm:pt>
    <dgm:pt modelId="{4589BD91-A8BC-409F-8DB6-0E924BF135F8}" type="pres">
      <dgm:prSet presAssocID="{7CFAA508-EAB1-4325-A73D-2ACEA179E4B4}" presName="hierChild3" presStyleCnt="0"/>
      <dgm:spPr/>
    </dgm:pt>
    <dgm:pt modelId="{A48FCEFC-028A-48C7-9D12-4E5D98C5E42C}" type="pres">
      <dgm:prSet presAssocID="{21B27BD8-5A8D-4204-9F21-1A586F448231}" presName="Name96" presStyleLbl="parChTrans1D2" presStyleIdx="4" presStyleCnt="6"/>
      <dgm:spPr/>
    </dgm:pt>
    <dgm:pt modelId="{9F4D3127-E622-4A76-A4C2-87B035A87A5B}" type="pres">
      <dgm:prSet presAssocID="{E6402D96-30AC-4643-95AC-1A8636F34601}" presName="hierRoot3" presStyleCnt="0">
        <dgm:presLayoutVars>
          <dgm:hierBranch val="init"/>
        </dgm:presLayoutVars>
      </dgm:prSet>
      <dgm:spPr/>
    </dgm:pt>
    <dgm:pt modelId="{C924E4BE-1F86-4825-86A1-CF87C374B661}" type="pres">
      <dgm:prSet presAssocID="{E6402D96-30AC-4643-95AC-1A8636F34601}" presName="rootComposite3" presStyleCnt="0"/>
      <dgm:spPr/>
    </dgm:pt>
    <dgm:pt modelId="{5A99F425-1EA9-4A3E-B2C9-D0FA38928DB8}" type="pres">
      <dgm:prSet presAssocID="{E6402D96-30AC-4643-95AC-1A8636F34601}" presName="rootText3" presStyleLbl="asst1" presStyleIdx="0" presStyleCnt="2">
        <dgm:presLayoutVars>
          <dgm:chPref val="3"/>
        </dgm:presLayoutVars>
      </dgm:prSet>
      <dgm:spPr/>
    </dgm:pt>
    <dgm:pt modelId="{1D06D778-9725-49BB-8FC5-325057DE3AC3}" type="pres">
      <dgm:prSet presAssocID="{E6402D96-30AC-4643-95AC-1A8636F34601}" presName="titleText3" presStyleLbl="fgAcc2" presStyleIdx="0" presStyleCnt="2">
        <dgm:presLayoutVars>
          <dgm:chMax val="0"/>
          <dgm:chPref val="0"/>
        </dgm:presLayoutVars>
      </dgm:prSet>
      <dgm:spPr/>
    </dgm:pt>
    <dgm:pt modelId="{584335BF-5C22-4DF3-95F8-49D99453D133}" type="pres">
      <dgm:prSet presAssocID="{E6402D96-30AC-4643-95AC-1A8636F34601}" presName="rootConnector3" presStyleLbl="asst1" presStyleIdx="0" presStyleCnt="2"/>
      <dgm:spPr/>
    </dgm:pt>
    <dgm:pt modelId="{EB1AADDB-BFF4-4893-B873-B53F8103F396}" type="pres">
      <dgm:prSet presAssocID="{E6402D96-30AC-4643-95AC-1A8636F34601}" presName="hierChild6" presStyleCnt="0"/>
      <dgm:spPr/>
    </dgm:pt>
    <dgm:pt modelId="{932A161D-DB7A-426C-96BB-FF132F0FEF71}" type="pres">
      <dgm:prSet presAssocID="{E6402D96-30AC-4643-95AC-1A8636F34601}" presName="hierChild7" presStyleCnt="0"/>
      <dgm:spPr/>
    </dgm:pt>
    <dgm:pt modelId="{49610F70-20BB-4FAD-BFEB-5C11A797390E}" type="pres">
      <dgm:prSet presAssocID="{F666D108-2C85-42D2-9733-CE37E2023762}" presName="Name96" presStyleLbl="parChTrans1D2" presStyleIdx="5" presStyleCnt="6"/>
      <dgm:spPr/>
    </dgm:pt>
    <dgm:pt modelId="{ED352DCB-225A-442F-BCA2-B00883A722F3}" type="pres">
      <dgm:prSet presAssocID="{C3402E96-69AF-4B62-82D8-4D00F48AE963}" presName="hierRoot3" presStyleCnt="0">
        <dgm:presLayoutVars>
          <dgm:hierBranch val="init"/>
        </dgm:presLayoutVars>
      </dgm:prSet>
      <dgm:spPr/>
    </dgm:pt>
    <dgm:pt modelId="{B28821D3-5AAA-449A-B718-42101423A5D4}" type="pres">
      <dgm:prSet presAssocID="{C3402E96-69AF-4B62-82D8-4D00F48AE963}" presName="rootComposite3" presStyleCnt="0"/>
      <dgm:spPr/>
    </dgm:pt>
    <dgm:pt modelId="{13D0C237-A8B2-43D0-AD6E-1742C4806465}" type="pres">
      <dgm:prSet presAssocID="{C3402E96-69AF-4B62-82D8-4D00F48AE963}" presName="rootText3" presStyleLbl="asst1" presStyleIdx="1" presStyleCnt="2">
        <dgm:presLayoutVars>
          <dgm:chPref val="3"/>
        </dgm:presLayoutVars>
      </dgm:prSet>
      <dgm:spPr/>
    </dgm:pt>
    <dgm:pt modelId="{8CB5E423-F550-4019-871F-B5E118A5177B}" type="pres">
      <dgm:prSet presAssocID="{C3402E96-69AF-4B62-82D8-4D00F48AE963}" presName="titleText3" presStyleLbl="fgAcc2" presStyleIdx="1" presStyleCnt="2">
        <dgm:presLayoutVars>
          <dgm:chMax val="0"/>
          <dgm:chPref val="0"/>
        </dgm:presLayoutVars>
      </dgm:prSet>
      <dgm:spPr/>
    </dgm:pt>
    <dgm:pt modelId="{6693B9FA-0720-479F-9EC7-5974E73AC4A1}" type="pres">
      <dgm:prSet presAssocID="{C3402E96-69AF-4B62-82D8-4D00F48AE963}" presName="rootConnector3" presStyleLbl="asst1" presStyleIdx="1" presStyleCnt="2"/>
      <dgm:spPr/>
    </dgm:pt>
    <dgm:pt modelId="{67B6CE64-379A-4969-BF72-A20AE4884472}" type="pres">
      <dgm:prSet presAssocID="{C3402E96-69AF-4B62-82D8-4D00F48AE963}" presName="hierChild6" presStyleCnt="0"/>
      <dgm:spPr/>
    </dgm:pt>
    <dgm:pt modelId="{76356E38-7239-43F3-B7B9-DF121D87C946}" type="pres">
      <dgm:prSet presAssocID="{C3402E96-69AF-4B62-82D8-4D00F48AE963}" presName="hierChild7" presStyleCnt="0"/>
      <dgm:spPr/>
    </dgm:pt>
  </dgm:ptLst>
  <dgm:cxnLst>
    <dgm:cxn modelId="{613C9206-E0A6-407B-A5AB-CD9E3B8DE877}" srcId="{7CFAA508-EAB1-4325-A73D-2ACEA179E4B4}" destId="{C3402E96-69AF-4B62-82D8-4D00F48AE963}" srcOrd="5" destOrd="0" parTransId="{F666D108-2C85-42D2-9733-CE37E2023762}" sibTransId="{F3C475B9-D972-4036-8737-92C48907AA93}"/>
    <dgm:cxn modelId="{29B0CF1B-5E82-47C9-A92C-8ECB95E3FEEC}" srcId="{7CFAA508-EAB1-4325-A73D-2ACEA179E4B4}" destId="{90C415DF-4292-4557-8538-AFF9795EFB0E}" srcOrd="2" destOrd="0" parTransId="{C5AADB7D-F896-41D8-86E0-11E4946D67E5}" sibTransId="{7D1489F8-0EAA-48FC-A52D-DB0518EDFCB2}"/>
    <dgm:cxn modelId="{4F78FC25-5362-449E-AF19-FFFCAF4A0029}" type="presOf" srcId="{5FFC95E6-A19C-46C1-BC16-4BEA2EAF7EBC}" destId="{16101845-A618-4356-91EB-A156721F3E34}" srcOrd="0" destOrd="0" presId="urn:microsoft.com/office/officeart/2008/layout/NameandTitleOrganizationalChart"/>
    <dgm:cxn modelId="{F83D4D32-20B6-4BBC-BADC-E31FC9291E29}" type="presOf" srcId="{E6402D96-30AC-4643-95AC-1A8636F34601}" destId="{5A99F425-1EA9-4A3E-B2C9-D0FA38928DB8}" srcOrd="0" destOrd="0" presId="urn:microsoft.com/office/officeart/2008/layout/NameandTitleOrganizationalChart"/>
    <dgm:cxn modelId="{4488FE3B-97CE-4549-AA66-F724068BFC10}" srcId="{E293CED1-B5A9-49D2-AFAD-C024301F8369}" destId="{7CFAA508-EAB1-4325-A73D-2ACEA179E4B4}" srcOrd="0" destOrd="0" parTransId="{96374F46-6B39-4852-B057-3CEEAE2716E9}" sibTransId="{295072D3-B73D-4870-A1EC-E7C4870430E8}"/>
    <dgm:cxn modelId="{A6E87265-73FF-43D2-AFD8-DBEF2C60A3E0}" type="presOf" srcId="{B1E9E9F8-E08E-4D98-83AA-B672B17D0383}" destId="{89F21B12-E21C-4AC7-AE16-DF5DDFF07D55}" srcOrd="1" destOrd="0" presId="urn:microsoft.com/office/officeart/2008/layout/NameandTitleOrganizationalChart"/>
    <dgm:cxn modelId="{F7147146-1BFC-4921-AE66-D8DC65921D56}" type="presOf" srcId="{7D1489F8-0EAA-48FC-A52D-DB0518EDFCB2}" destId="{84EE05FD-350F-4672-B015-8E706D408ED4}" srcOrd="0" destOrd="0" presId="urn:microsoft.com/office/officeart/2008/layout/NameandTitleOrganizationalChart"/>
    <dgm:cxn modelId="{63059967-05D1-49CD-8C25-86224D5AC005}" type="presOf" srcId="{FFB0B488-E094-44D2-9870-2DB31BF9AE44}" destId="{5A577F11-7776-4E5E-8CA0-1333284000E6}" srcOrd="0" destOrd="0" presId="urn:microsoft.com/office/officeart/2008/layout/NameandTitleOrganizationalChart"/>
    <dgm:cxn modelId="{A7234069-FCE7-4D5A-B412-51CDDEF92E37}" type="presOf" srcId="{C4AB0F11-4CA6-4078-9855-3616A6E5B0AF}" destId="{4C3C4242-E156-4DA9-8F7B-1117E238912B}" srcOrd="0" destOrd="0" presId="urn:microsoft.com/office/officeart/2008/layout/NameandTitleOrganizationalChart"/>
    <dgm:cxn modelId="{9A629269-886E-4A9E-A49A-8A9181493AC2}" type="presOf" srcId="{DF497D28-526E-476D-AFB2-D818CA22B577}" destId="{CE4CFDFE-C34D-4930-8D16-6B81D6037A5A}" srcOrd="1" destOrd="0" presId="urn:microsoft.com/office/officeart/2008/layout/NameandTitleOrganizationalChart"/>
    <dgm:cxn modelId="{2885BD69-E99B-43B8-8AFE-062C43FAC7FC}" type="presOf" srcId="{320D2D85-2FBC-4DC8-9DFF-E54AA722C513}" destId="{1D06D778-9725-49BB-8FC5-325057DE3AC3}" srcOrd="0" destOrd="0" presId="urn:microsoft.com/office/officeart/2008/layout/NameandTitleOrganizationalChart"/>
    <dgm:cxn modelId="{E7D93F4C-2CF8-4D37-85AE-1FA322E8ED52}" type="presOf" srcId="{C5AADB7D-F896-41D8-86E0-11E4946D67E5}" destId="{E3DB9741-7B59-4ADE-BF50-1A5B17A8CE3F}" srcOrd="0" destOrd="0" presId="urn:microsoft.com/office/officeart/2008/layout/NameandTitleOrganizationalChart"/>
    <dgm:cxn modelId="{FBCFBF6E-51E8-4E71-95C0-762B0C51230D}" type="presOf" srcId="{2AFA5994-6E6E-4251-9CDA-9456BCA03E1C}" destId="{F9BEC2C4-B325-41BE-B6A3-32A403AC7170}" srcOrd="0" destOrd="0" presId="urn:microsoft.com/office/officeart/2008/layout/NameandTitleOrganizationalChart"/>
    <dgm:cxn modelId="{68B46670-56AA-4705-B365-3425661381EC}" type="presOf" srcId="{B6DE40DB-6C88-4BA8-A537-FC46362D9095}" destId="{BFDC359B-BA27-41CE-BC14-D48F6F75CB90}" srcOrd="0" destOrd="0" presId="urn:microsoft.com/office/officeart/2008/layout/NameandTitleOrganizationalChart"/>
    <dgm:cxn modelId="{4FE7E950-4680-4575-AD31-9A986727AEA2}" type="presOf" srcId="{E293CED1-B5A9-49D2-AFAD-C024301F8369}" destId="{8CE38C69-EB96-4651-9B3E-53748AE5FC6C}" srcOrd="0" destOrd="0" presId="urn:microsoft.com/office/officeart/2008/layout/NameandTitleOrganizationalChart"/>
    <dgm:cxn modelId="{825A8E73-0674-4298-A77E-737E8338A824}" type="presOf" srcId="{C3402E96-69AF-4B62-82D8-4D00F48AE963}" destId="{6693B9FA-0720-479F-9EC7-5974E73AC4A1}" srcOrd="1" destOrd="0" presId="urn:microsoft.com/office/officeart/2008/layout/NameandTitleOrganizationalChart"/>
    <dgm:cxn modelId="{817B7B7E-4259-4D8D-813C-994473669FA3}" srcId="{7CFAA508-EAB1-4325-A73D-2ACEA179E4B4}" destId="{DF497D28-526E-476D-AFB2-D818CA22B577}" srcOrd="3" destOrd="0" parTransId="{2AFA5994-6E6E-4251-9CDA-9456BCA03E1C}" sibTransId="{FFB0B488-E094-44D2-9870-2DB31BF9AE44}"/>
    <dgm:cxn modelId="{3354A882-5C63-48C1-9CA2-A8B96B9C2163}" type="presOf" srcId="{C3402E96-69AF-4B62-82D8-4D00F48AE963}" destId="{13D0C237-A8B2-43D0-AD6E-1742C4806465}" srcOrd="0" destOrd="0" presId="urn:microsoft.com/office/officeart/2008/layout/NameandTitleOrganizationalChart"/>
    <dgm:cxn modelId="{8C88BA8A-253E-472E-894F-0359BE996007}" type="presOf" srcId="{295072D3-B73D-4870-A1EC-E7C4870430E8}" destId="{0FF21C90-A7FA-40DF-BAF1-07732493166F}" srcOrd="0" destOrd="0" presId="urn:microsoft.com/office/officeart/2008/layout/NameandTitleOrganizationalChart"/>
    <dgm:cxn modelId="{123FF88A-46C1-4AE1-996B-0CB351B451F4}" type="presOf" srcId="{7CFAA508-EAB1-4325-A73D-2ACEA179E4B4}" destId="{EAECC0AD-5679-47BB-8159-686619419F49}" srcOrd="0" destOrd="0" presId="urn:microsoft.com/office/officeart/2008/layout/NameandTitleOrganizationalChart"/>
    <dgm:cxn modelId="{9CD5DA8C-66FF-4CAD-9543-8D9259650F1A}" type="presOf" srcId="{F666D108-2C85-42D2-9733-CE37E2023762}" destId="{49610F70-20BB-4FAD-BFEB-5C11A797390E}" srcOrd="0" destOrd="0" presId="urn:microsoft.com/office/officeart/2008/layout/NameandTitleOrganizationalChart"/>
    <dgm:cxn modelId="{935396A2-48A0-43F5-9F3D-77DBD7CB4E28}" type="presOf" srcId="{21B27BD8-5A8D-4204-9F21-1A586F448231}" destId="{A48FCEFC-028A-48C7-9D12-4E5D98C5E42C}" srcOrd="0" destOrd="0" presId="urn:microsoft.com/office/officeart/2008/layout/NameandTitleOrganizationalChart"/>
    <dgm:cxn modelId="{819B8DA7-E74F-4763-8F09-0B8C09FE572F}" type="presOf" srcId="{B1E9E9F8-E08E-4D98-83AA-B672B17D0383}" destId="{F725E242-9FB8-4564-98BE-C2B511EDB45A}" srcOrd="0" destOrd="0" presId="urn:microsoft.com/office/officeart/2008/layout/NameandTitleOrganizationalChart"/>
    <dgm:cxn modelId="{A49ACBAD-6EAA-4475-86E2-719F3DBE4271}" srcId="{7CFAA508-EAB1-4325-A73D-2ACEA179E4B4}" destId="{B1E9E9F8-E08E-4D98-83AA-B672B17D0383}" srcOrd="1" destOrd="0" parTransId="{F7AA5CCE-FE0D-41BA-AC35-98E8D0C2653E}" sibTransId="{5FFC95E6-A19C-46C1-BC16-4BEA2EAF7EBC}"/>
    <dgm:cxn modelId="{A516E6B3-8BE6-4C95-866D-2332B0CA984B}" type="presOf" srcId="{F57C80C3-31BA-4EBF-94B0-39D3496463D9}" destId="{FA887ADB-C257-4E88-ABB4-DD690C188154}" srcOrd="1" destOrd="0" presId="urn:microsoft.com/office/officeart/2008/layout/NameandTitleOrganizationalChart"/>
    <dgm:cxn modelId="{7BBF25B4-5A43-4B3A-B7F0-0B063D1E310D}" srcId="{7CFAA508-EAB1-4325-A73D-2ACEA179E4B4}" destId="{E6402D96-30AC-4643-95AC-1A8636F34601}" srcOrd="0" destOrd="0" parTransId="{21B27BD8-5A8D-4204-9F21-1A586F448231}" sibTransId="{320D2D85-2FBC-4DC8-9DFF-E54AA722C513}"/>
    <dgm:cxn modelId="{D79ED1BB-218C-4D38-AF9A-E2BB34C90C30}" type="presOf" srcId="{F3C475B9-D972-4036-8737-92C48907AA93}" destId="{8CB5E423-F550-4019-871F-B5E118A5177B}" srcOrd="0" destOrd="0" presId="urn:microsoft.com/office/officeart/2008/layout/NameandTitleOrganizationalChart"/>
    <dgm:cxn modelId="{308543C1-CFF5-4959-8E8D-0B0A57AEE79A}" type="presOf" srcId="{F7AA5CCE-FE0D-41BA-AC35-98E8D0C2653E}" destId="{0B9224BE-71E0-4F45-A79C-E181B98D93BE}" srcOrd="0" destOrd="0" presId="urn:microsoft.com/office/officeart/2008/layout/NameandTitleOrganizationalChart"/>
    <dgm:cxn modelId="{1D896FC2-FD9F-4384-B0A8-C5583B1719D1}" type="presOf" srcId="{90C415DF-4292-4557-8538-AFF9795EFB0E}" destId="{D36C0C50-F574-489F-9CF8-A189F70435B3}" srcOrd="0" destOrd="0" presId="urn:microsoft.com/office/officeart/2008/layout/NameandTitleOrganizationalChart"/>
    <dgm:cxn modelId="{195F5DCA-5D20-4C4F-8F9E-D825BFE4F24C}" type="presOf" srcId="{F57C80C3-31BA-4EBF-94B0-39D3496463D9}" destId="{F7FC3F3F-D80F-42DE-9DA1-223FFE0E12C5}" srcOrd="0" destOrd="0" presId="urn:microsoft.com/office/officeart/2008/layout/NameandTitleOrganizationalChart"/>
    <dgm:cxn modelId="{5A81CECA-708B-4723-8D92-367913DEF98D}" srcId="{7CFAA508-EAB1-4325-A73D-2ACEA179E4B4}" destId="{F57C80C3-31BA-4EBF-94B0-39D3496463D9}" srcOrd="4" destOrd="0" parTransId="{C4AB0F11-4CA6-4078-9855-3616A6E5B0AF}" sibTransId="{B6DE40DB-6C88-4BA8-A537-FC46362D9095}"/>
    <dgm:cxn modelId="{D01F9CD7-99A3-4507-BB05-1BBD1A51FFBD}" type="presOf" srcId="{E6402D96-30AC-4643-95AC-1A8636F34601}" destId="{584335BF-5C22-4DF3-95F8-49D99453D133}" srcOrd="1" destOrd="0" presId="urn:microsoft.com/office/officeart/2008/layout/NameandTitleOrganizationalChart"/>
    <dgm:cxn modelId="{0C4BB8E7-095B-4030-A633-05A95D00B32D}" type="presOf" srcId="{7CFAA508-EAB1-4325-A73D-2ACEA179E4B4}" destId="{6F1BA2B2-EE14-4CED-8F06-D878374E69F6}" srcOrd="1" destOrd="0" presId="urn:microsoft.com/office/officeart/2008/layout/NameandTitleOrganizationalChart"/>
    <dgm:cxn modelId="{CCC103FB-F3D4-4B6E-AE08-BBF7D5103BB8}" type="presOf" srcId="{DF497D28-526E-476D-AFB2-D818CA22B577}" destId="{7002CCBE-21D2-4CC1-92D0-DB50FC31FD4A}" srcOrd="0" destOrd="0" presId="urn:microsoft.com/office/officeart/2008/layout/NameandTitleOrganizationalChart"/>
    <dgm:cxn modelId="{895042FE-1B96-4081-8705-0D285C9A85C5}" type="presOf" srcId="{90C415DF-4292-4557-8538-AFF9795EFB0E}" destId="{3AD58E0A-D343-4930-8623-FCFFB87601B9}" srcOrd="1" destOrd="0" presId="urn:microsoft.com/office/officeart/2008/layout/NameandTitleOrganizationalChart"/>
    <dgm:cxn modelId="{C0ABA43F-883D-4690-AC37-DD0D2521EE81}" type="presParOf" srcId="{8CE38C69-EB96-4651-9B3E-53748AE5FC6C}" destId="{5C0A1056-0DED-45C9-8611-503BDAD206AC}" srcOrd="0" destOrd="0" presId="urn:microsoft.com/office/officeart/2008/layout/NameandTitleOrganizationalChart"/>
    <dgm:cxn modelId="{890064A7-971B-4436-B06A-A173F40C345C}" type="presParOf" srcId="{5C0A1056-0DED-45C9-8611-503BDAD206AC}" destId="{13F7DB04-BCA7-4FCC-8599-A18B09CE8B7F}" srcOrd="0" destOrd="0" presId="urn:microsoft.com/office/officeart/2008/layout/NameandTitleOrganizationalChart"/>
    <dgm:cxn modelId="{0AF8D71D-6DD8-4237-8A35-37CA1B806383}" type="presParOf" srcId="{13F7DB04-BCA7-4FCC-8599-A18B09CE8B7F}" destId="{EAECC0AD-5679-47BB-8159-686619419F49}" srcOrd="0" destOrd="0" presId="urn:microsoft.com/office/officeart/2008/layout/NameandTitleOrganizationalChart"/>
    <dgm:cxn modelId="{521E8252-8C73-4D6A-ABB4-DA33BF5F6ACC}" type="presParOf" srcId="{13F7DB04-BCA7-4FCC-8599-A18B09CE8B7F}" destId="{0FF21C90-A7FA-40DF-BAF1-07732493166F}" srcOrd="1" destOrd="0" presId="urn:microsoft.com/office/officeart/2008/layout/NameandTitleOrganizationalChart"/>
    <dgm:cxn modelId="{EFBFF28F-38FB-4E7C-9924-76517E0E0CA8}" type="presParOf" srcId="{13F7DB04-BCA7-4FCC-8599-A18B09CE8B7F}" destId="{6F1BA2B2-EE14-4CED-8F06-D878374E69F6}" srcOrd="2" destOrd="0" presId="urn:microsoft.com/office/officeart/2008/layout/NameandTitleOrganizationalChart"/>
    <dgm:cxn modelId="{11FF860E-022D-4F39-9C28-E707F1307CB8}" type="presParOf" srcId="{5C0A1056-0DED-45C9-8611-503BDAD206AC}" destId="{23E6FE94-17E2-4480-A6BD-921B2EF06F7A}" srcOrd="1" destOrd="0" presId="urn:microsoft.com/office/officeart/2008/layout/NameandTitleOrganizationalChart"/>
    <dgm:cxn modelId="{E0142A85-C35F-45B4-99EF-4DDFE9EAFA71}" type="presParOf" srcId="{23E6FE94-17E2-4480-A6BD-921B2EF06F7A}" destId="{0B9224BE-71E0-4F45-A79C-E181B98D93BE}" srcOrd="0" destOrd="0" presId="urn:microsoft.com/office/officeart/2008/layout/NameandTitleOrganizationalChart"/>
    <dgm:cxn modelId="{4FB532D5-B9F3-4FCB-BF48-C6153C7DB664}" type="presParOf" srcId="{23E6FE94-17E2-4480-A6BD-921B2EF06F7A}" destId="{C9F063B1-EA72-4429-B7A6-A71E4884C9F7}" srcOrd="1" destOrd="0" presId="urn:microsoft.com/office/officeart/2008/layout/NameandTitleOrganizationalChart"/>
    <dgm:cxn modelId="{E29974BA-D5A5-4494-B9C5-588D7296CFB6}" type="presParOf" srcId="{C9F063B1-EA72-4429-B7A6-A71E4884C9F7}" destId="{4844CC2B-9FE2-4DB3-B04A-4111FCFE52B2}" srcOrd="0" destOrd="0" presId="urn:microsoft.com/office/officeart/2008/layout/NameandTitleOrganizationalChart"/>
    <dgm:cxn modelId="{5A1812F4-6DDF-46A6-93AA-EF5E39AD9AF8}" type="presParOf" srcId="{4844CC2B-9FE2-4DB3-B04A-4111FCFE52B2}" destId="{F725E242-9FB8-4564-98BE-C2B511EDB45A}" srcOrd="0" destOrd="0" presId="urn:microsoft.com/office/officeart/2008/layout/NameandTitleOrganizationalChart"/>
    <dgm:cxn modelId="{F8623DC9-6F5A-4A25-9698-8BFD7850FB18}" type="presParOf" srcId="{4844CC2B-9FE2-4DB3-B04A-4111FCFE52B2}" destId="{16101845-A618-4356-91EB-A156721F3E34}" srcOrd="1" destOrd="0" presId="urn:microsoft.com/office/officeart/2008/layout/NameandTitleOrganizationalChart"/>
    <dgm:cxn modelId="{8CE1D02B-5371-49AF-B676-03BDB48E4099}" type="presParOf" srcId="{4844CC2B-9FE2-4DB3-B04A-4111FCFE52B2}" destId="{89F21B12-E21C-4AC7-AE16-DF5DDFF07D55}" srcOrd="2" destOrd="0" presId="urn:microsoft.com/office/officeart/2008/layout/NameandTitleOrganizationalChart"/>
    <dgm:cxn modelId="{36DFC508-7B96-467B-859C-726188E78C64}" type="presParOf" srcId="{C9F063B1-EA72-4429-B7A6-A71E4884C9F7}" destId="{9485BE15-DF5F-4EEC-BA14-9C6C094B6C3E}" srcOrd="1" destOrd="0" presId="urn:microsoft.com/office/officeart/2008/layout/NameandTitleOrganizationalChart"/>
    <dgm:cxn modelId="{49970944-C634-4B4A-9A18-6FAAE06C44F5}" type="presParOf" srcId="{C9F063B1-EA72-4429-B7A6-A71E4884C9F7}" destId="{EFB92109-CFE8-4C21-8EBE-1B4133F9BA05}" srcOrd="2" destOrd="0" presId="urn:microsoft.com/office/officeart/2008/layout/NameandTitleOrganizationalChart"/>
    <dgm:cxn modelId="{85642CEE-D94A-4784-A2D2-6394A1D1849F}" type="presParOf" srcId="{23E6FE94-17E2-4480-A6BD-921B2EF06F7A}" destId="{E3DB9741-7B59-4ADE-BF50-1A5B17A8CE3F}" srcOrd="2" destOrd="0" presId="urn:microsoft.com/office/officeart/2008/layout/NameandTitleOrganizationalChart"/>
    <dgm:cxn modelId="{C042284B-55C1-49E2-889D-38E1876599D6}" type="presParOf" srcId="{23E6FE94-17E2-4480-A6BD-921B2EF06F7A}" destId="{649D86F1-2884-4F38-88F7-DFD7795978EB}" srcOrd="3" destOrd="0" presId="urn:microsoft.com/office/officeart/2008/layout/NameandTitleOrganizationalChart"/>
    <dgm:cxn modelId="{013C4ECA-0392-4F3C-BA36-BBCB8B4EEF32}" type="presParOf" srcId="{649D86F1-2884-4F38-88F7-DFD7795978EB}" destId="{E4FB64C0-43FF-41AA-84C4-42D166F09BE6}" srcOrd="0" destOrd="0" presId="urn:microsoft.com/office/officeart/2008/layout/NameandTitleOrganizationalChart"/>
    <dgm:cxn modelId="{22BC89AD-D3A6-46C0-A0F3-702C83DE5758}" type="presParOf" srcId="{E4FB64C0-43FF-41AA-84C4-42D166F09BE6}" destId="{D36C0C50-F574-489F-9CF8-A189F70435B3}" srcOrd="0" destOrd="0" presId="urn:microsoft.com/office/officeart/2008/layout/NameandTitleOrganizationalChart"/>
    <dgm:cxn modelId="{559C02F5-56AE-4809-874F-539E8D44D22F}" type="presParOf" srcId="{E4FB64C0-43FF-41AA-84C4-42D166F09BE6}" destId="{84EE05FD-350F-4672-B015-8E706D408ED4}" srcOrd="1" destOrd="0" presId="urn:microsoft.com/office/officeart/2008/layout/NameandTitleOrganizationalChart"/>
    <dgm:cxn modelId="{1688DF34-9C8F-4D4C-A994-E82004BC6226}" type="presParOf" srcId="{E4FB64C0-43FF-41AA-84C4-42D166F09BE6}" destId="{3AD58E0A-D343-4930-8623-FCFFB87601B9}" srcOrd="2" destOrd="0" presId="urn:microsoft.com/office/officeart/2008/layout/NameandTitleOrganizationalChart"/>
    <dgm:cxn modelId="{BAF9B306-F1F0-4A12-800A-33ACA3AB8AE6}" type="presParOf" srcId="{649D86F1-2884-4F38-88F7-DFD7795978EB}" destId="{61C2CA64-FA94-4903-B23C-4DCD560C7F3A}" srcOrd="1" destOrd="0" presId="urn:microsoft.com/office/officeart/2008/layout/NameandTitleOrganizationalChart"/>
    <dgm:cxn modelId="{C7DCA022-BC15-46CE-8753-A1F96491BEE4}" type="presParOf" srcId="{649D86F1-2884-4F38-88F7-DFD7795978EB}" destId="{4636A3EF-4080-496F-8A74-5D55D2B51F7C}" srcOrd="2" destOrd="0" presId="urn:microsoft.com/office/officeart/2008/layout/NameandTitleOrganizationalChart"/>
    <dgm:cxn modelId="{3FDD1E74-E904-4CA4-BB6E-39577D8B00EB}" type="presParOf" srcId="{23E6FE94-17E2-4480-A6BD-921B2EF06F7A}" destId="{F9BEC2C4-B325-41BE-B6A3-32A403AC7170}" srcOrd="4" destOrd="0" presId="urn:microsoft.com/office/officeart/2008/layout/NameandTitleOrganizationalChart"/>
    <dgm:cxn modelId="{3F06F2E7-DB67-420B-980F-A88A07D00EEC}" type="presParOf" srcId="{23E6FE94-17E2-4480-A6BD-921B2EF06F7A}" destId="{0EBE191A-BCC0-401D-BECB-9B6D07FC1A91}" srcOrd="5" destOrd="0" presId="urn:microsoft.com/office/officeart/2008/layout/NameandTitleOrganizationalChart"/>
    <dgm:cxn modelId="{3EDF132F-FDF1-4EBE-ADEE-CCCEF4BC1626}" type="presParOf" srcId="{0EBE191A-BCC0-401D-BECB-9B6D07FC1A91}" destId="{D7BE2512-4030-456D-91E0-F62DAFC4D89C}" srcOrd="0" destOrd="0" presId="urn:microsoft.com/office/officeart/2008/layout/NameandTitleOrganizationalChart"/>
    <dgm:cxn modelId="{0DABE9CF-5335-4551-B28E-4C5DD571B57B}" type="presParOf" srcId="{D7BE2512-4030-456D-91E0-F62DAFC4D89C}" destId="{7002CCBE-21D2-4CC1-92D0-DB50FC31FD4A}" srcOrd="0" destOrd="0" presId="urn:microsoft.com/office/officeart/2008/layout/NameandTitleOrganizationalChart"/>
    <dgm:cxn modelId="{C682E368-56DB-4B79-B9E4-C0BB3D4B809F}" type="presParOf" srcId="{D7BE2512-4030-456D-91E0-F62DAFC4D89C}" destId="{5A577F11-7776-4E5E-8CA0-1333284000E6}" srcOrd="1" destOrd="0" presId="urn:microsoft.com/office/officeart/2008/layout/NameandTitleOrganizationalChart"/>
    <dgm:cxn modelId="{19804F5F-B69D-4D2F-B46B-1DA5A2A33D2A}" type="presParOf" srcId="{D7BE2512-4030-456D-91E0-F62DAFC4D89C}" destId="{CE4CFDFE-C34D-4930-8D16-6B81D6037A5A}" srcOrd="2" destOrd="0" presId="urn:microsoft.com/office/officeart/2008/layout/NameandTitleOrganizationalChart"/>
    <dgm:cxn modelId="{FA1A0C0E-EED1-432B-90FE-9E3A78402805}" type="presParOf" srcId="{0EBE191A-BCC0-401D-BECB-9B6D07FC1A91}" destId="{0D9C0CFE-617C-441E-8C3A-B86499D022B5}" srcOrd="1" destOrd="0" presId="urn:microsoft.com/office/officeart/2008/layout/NameandTitleOrganizationalChart"/>
    <dgm:cxn modelId="{E4A56AA2-68E1-4A9C-8847-3F16227C505B}" type="presParOf" srcId="{0EBE191A-BCC0-401D-BECB-9B6D07FC1A91}" destId="{31E2F1CB-4589-434C-B0D1-7709CCBE6D3A}" srcOrd="2" destOrd="0" presId="urn:microsoft.com/office/officeart/2008/layout/NameandTitleOrganizationalChart"/>
    <dgm:cxn modelId="{88518A25-93AE-468F-B0E7-EBCB8A63FD98}" type="presParOf" srcId="{23E6FE94-17E2-4480-A6BD-921B2EF06F7A}" destId="{4C3C4242-E156-4DA9-8F7B-1117E238912B}" srcOrd="6" destOrd="0" presId="urn:microsoft.com/office/officeart/2008/layout/NameandTitleOrganizationalChart"/>
    <dgm:cxn modelId="{29E11E77-6844-4D05-BBAD-65BDD2F551C2}" type="presParOf" srcId="{23E6FE94-17E2-4480-A6BD-921B2EF06F7A}" destId="{50AA122D-E4FC-47D8-B2AA-3443FA24880C}" srcOrd="7" destOrd="0" presId="urn:microsoft.com/office/officeart/2008/layout/NameandTitleOrganizationalChart"/>
    <dgm:cxn modelId="{F7F9EC02-7978-435B-91AC-92374179919F}" type="presParOf" srcId="{50AA122D-E4FC-47D8-B2AA-3443FA24880C}" destId="{6B0F156B-44CA-486C-B95A-D2F88A82504B}" srcOrd="0" destOrd="0" presId="urn:microsoft.com/office/officeart/2008/layout/NameandTitleOrganizationalChart"/>
    <dgm:cxn modelId="{A08A55BB-BBE5-4134-9DC8-1821101249B7}" type="presParOf" srcId="{6B0F156B-44CA-486C-B95A-D2F88A82504B}" destId="{F7FC3F3F-D80F-42DE-9DA1-223FFE0E12C5}" srcOrd="0" destOrd="0" presId="urn:microsoft.com/office/officeart/2008/layout/NameandTitleOrganizationalChart"/>
    <dgm:cxn modelId="{700FEFA5-57E9-4088-98DE-05B2555061FC}" type="presParOf" srcId="{6B0F156B-44CA-486C-B95A-D2F88A82504B}" destId="{BFDC359B-BA27-41CE-BC14-D48F6F75CB90}" srcOrd="1" destOrd="0" presId="urn:microsoft.com/office/officeart/2008/layout/NameandTitleOrganizationalChart"/>
    <dgm:cxn modelId="{74C892A7-BA7B-46E6-9574-4E6A30D0A287}" type="presParOf" srcId="{6B0F156B-44CA-486C-B95A-D2F88A82504B}" destId="{FA887ADB-C257-4E88-ABB4-DD690C188154}" srcOrd="2" destOrd="0" presId="urn:microsoft.com/office/officeart/2008/layout/NameandTitleOrganizationalChart"/>
    <dgm:cxn modelId="{34D69A43-9C42-45D4-BE3A-5E55EBAF0670}" type="presParOf" srcId="{50AA122D-E4FC-47D8-B2AA-3443FA24880C}" destId="{D2456BAF-B3DD-4685-B549-D4B8C514AC5A}" srcOrd="1" destOrd="0" presId="urn:microsoft.com/office/officeart/2008/layout/NameandTitleOrganizationalChart"/>
    <dgm:cxn modelId="{312D537D-3770-4CEA-BCF1-B53647AFF17E}" type="presParOf" srcId="{50AA122D-E4FC-47D8-B2AA-3443FA24880C}" destId="{6BE9D03F-63B4-4C2C-9609-718C55E340C7}" srcOrd="2" destOrd="0" presId="urn:microsoft.com/office/officeart/2008/layout/NameandTitleOrganizationalChart"/>
    <dgm:cxn modelId="{ADD5B142-3F38-403E-A410-F366D9EA9385}" type="presParOf" srcId="{5C0A1056-0DED-45C9-8611-503BDAD206AC}" destId="{4589BD91-A8BC-409F-8DB6-0E924BF135F8}" srcOrd="2" destOrd="0" presId="urn:microsoft.com/office/officeart/2008/layout/NameandTitleOrganizationalChart"/>
    <dgm:cxn modelId="{4CE24809-0533-4203-A326-2969F1ED8E0A}" type="presParOf" srcId="{4589BD91-A8BC-409F-8DB6-0E924BF135F8}" destId="{A48FCEFC-028A-48C7-9D12-4E5D98C5E42C}" srcOrd="0" destOrd="0" presId="urn:microsoft.com/office/officeart/2008/layout/NameandTitleOrganizationalChart"/>
    <dgm:cxn modelId="{DC4CF8BC-FF23-45C8-8C77-7DD16E2B2BA5}" type="presParOf" srcId="{4589BD91-A8BC-409F-8DB6-0E924BF135F8}" destId="{9F4D3127-E622-4A76-A4C2-87B035A87A5B}" srcOrd="1" destOrd="0" presId="urn:microsoft.com/office/officeart/2008/layout/NameandTitleOrganizationalChart"/>
    <dgm:cxn modelId="{6321CD43-D12C-4A6B-BE58-2917ABEDC9B9}" type="presParOf" srcId="{9F4D3127-E622-4A76-A4C2-87B035A87A5B}" destId="{C924E4BE-1F86-4825-86A1-CF87C374B661}" srcOrd="0" destOrd="0" presId="urn:microsoft.com/office/officeart/2008/layout/NameandTitleOrganizationalChart"/>
    <dgm:cxn modelId="{691BEE3B-D9DB-4912-910E-4E46BDAAEC7A}" type="presParOf" srcId="{C924E4BE-1F86-4825-86A1-CF87C374B661}" destId="{5A99F425-1EA9-4A3E-B2C9-D0FA38928DB8}" srcOrd="0" destOrd="0" presId="urn:microsoft.com/office/officeart/2008/layout/NameandTitleOrganizationalChart"/>
    <dgm:cxn modelId="{E7B1B91D-99E3-41A3-875E-1FDABB9A8E1A}" type="presParOf" srcId="{C924E4BE-1F86-4825-86A1-CF87C374B661}" destId="{1D06D778-9725-49BB-8FC5-325057DE3AC3}" srcOrd="1" destOrd="0" presId="urn:microsoft.com/office/officeart/2008/layout/NameandTitleOrganizationalChart"/>
    <dgm:cxn modelId="{1BED1772-25F1-4996-996E-FDA6983F7FB7}" type="presParOf" srcId="{C924E4BE-1F86-4825-86A1-CF87C374B661}" destId="{584335BF-5C22-4DF3-95F8-49D99453D133}" srcOrd="2" destOrd="0" presId="urn:microsoft.com/office/officeart/2008/layout/NameandTitleOrganizationalChart"/>
    <dgm:cxn modelId="{FD10DD20-E24A-439E-89F4-6C45CC114982}" type="presParOf" srcId="{9F4D3127-E622-4A76-A4C2-87B035A87A5B}" destId="{EB1AADDB-BFF4-4893-B873-B53F8103F396}" srcOrd="1" destOrd="0" presId="urn:microsoft.com/office/officeart/2008/layout/NameandTitleOrganizationalChart"/>
    <dgm:cxn modelId="{772E36E3-2DB7-4B05-B6BA-A3D72016AFB1}" type="presParOf" srcId="{9F4D3127-E622-4A76-A4C2-87B035A87A5B}" destId="{932A161D-DB7A-426C-96BB-FF132F0FEF71}" srcOrd="2" destOrd="0" presId="urn:microsoft.com/office/officeart/2008/layout/NameandTitleOrganizationalChart"/>
    <dgm:cxn modelId="{15AA1496-C51F-4A29-9353-6E657BD81342}" type="presParOf" srcId="{4589BD91-A8BC-409F-8DB6-0E924BF135F8}" destId="{49610F70-20BB-4FAD-BFEB-5C11A797390E}" srcOrd="2" destOrd="0" presId="urn:microsoft.com/office/officeart/2008/layout/NameandTitleOrganizationalChart"/>
    <dgm:cxn modelId="{DB287F45-6C11-43F1-9E73-57F3D9C1A13B}" type="presParOf" srcId="{4589BD91-A8BC-409F-8DB6-0E924BF135F8}" destId="{ED352DCB-225A-442F-BCA2-B00883A722F3}" srcOrd="3" destOrd="0" presId="urn:microsoft.com/office/officeart/2008/layout/NameandTitleOrganizationalChart"/>
    <dgm:cxn modelId="{039BB6CE-65AB-4436-9E19-B30BD7A245C8}" type="presParOf" srcId="{ED352DCB-225A-442F-BCA2-B00883A722F3}" destId="{B28821D3-5AAA-449A-B718-42101423A5D4}" srcOrd="0" destOrd="0" presId="urn:microsoft.com/office/officeart/2008/layout/NameandTitleOrganizationalChart"/>
    <dgm:cxn modelId="{3470CE79-C49E-4AE3-9B3D-429474422481}" type="presParOf" srcId="{B28821D3-5AAA-449A-B718-42101423A5D4}" destId="{13D0C237-A8B2-43D0-AD6E-1742C4806465}" srcOrd="0" destOrd="0" presId="urn:microsoft.com/office/officeart/2008/layout/NameandTitleOrganizationalChart"/>
    <dgm:cxn modelId="{B34C36A9-B1FE-4F5E-BEAC-7C3C8351E434}" type="presParOf" srcId="{B28821D3-5AAA-449A-B718-42101423A5D4}" destId="{8CB5E423-F550-4019-871F-B5E118A5177B}" srcOrd="1" destOrd="0" presId="urn:microsoft.com/office/officeart/2008/layout/NameandTitleOrganizationalChart"/>
    <dgm:cxn modelId="{027B4A4B-0E4F-45C6-A367-0213B9A7BB7C}" type="presParOf" srcId="{B28821D3-5AAA-449A-B718-42101423A5D4}" destId="{6693B9FA-0720-479F-9EC7-5974E73AC4A1}" srcOrd="2" destOrd="0" presId="urn:microsoft.com/office/officeart/2008/layout/NameandTitleOrganizationalChart"/>
    <dgm:cxn modelId="{80431FAA-5BF4-46A0-A92F-7333A471C296}" type="presParOf" srcId="{ED352DCB-225A-442F-BCA2-B00883A722F3}" destId="{67B6CE64-379A-4969-BF72-A20AE4884472}" srcOrd="1" destOrd="0" presId="urn:microsoft.com/office/officeart/2008/layout/NameandTitleOrganizationalChart"/>
    <dgm:cxn modelId="{1AB78E46-4507-48F5-97E2-3EFD90475522}" type="presParOf" srcId="{ED352DCB-225A-442F-BCA2-B00883A722F3}" destId="{76356E38-7239-43F3-B7B9-DF121D87C94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10F70-20BB-4FAD-BFEB-5C11A797390E}">
      <dsp:nvSpPr>
        <dsp:cNvPr id="0" name=""/>
        <dsp:cNvSpPr/>
      </dsp:nvSpPr>
      <dsp:spPr>
        <a:xfrm>
          <a:off x="3277894" y="1411268"/>
          <a:ext cx="218321" cy="71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243"/>
              </a:lnTo>
              <a:lnTo>
                <a:pt x="218321" y="713243"/>
              </a:lnTo>
            </a:path>
          </a:pathLst>
        </a:custGeom>
        <a:noFill/>
        <a:ln w="12700" cap="flat" cmpd="sng" algn="ctr">
          <a:solidFill>
            <a:srgbClr val="D9DF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CEFC-028A-48C7-9D12-4E5D98C5E42C}">
      <dsp:nvSpPr>
        <dsp:cNvPr id="0" name=""/>
        <dsp:cNvSpPr/>
      </dsp:nvSpPr>
      <dsp:spPr>
        <a:xfrm>
          <a:off x="3059573" y="1411268"/>
          <a:ext cx="218321" cy="713243"/>
        </a:xfrm>
        <a:custGeom>
          <a:avLst/>
          <a:gdLst/>
          <a:ahLst/>
          <a:cxnLst/>
          <a:rect l="0" t="0" r="0" b="0"/>
          <a:pathLst>
            <a:path>
              <a:moveTo>
                <a:pt x="218321" y="0"/>
              </a:moveTo>
              <a:lnTo>
                <a:pt x="218321" y="713243"/>
              </a:lnTo>
              <a:lnTo>
                <a:pt x="0" y="713243"/>
              </a:lnTo>
            </a:path>
          </a:pathLst>
        </a:custGeom>
        <a:noFill/>
        <a:ln w="12700" cap="flat" cmpd="sng" algn="ctr">
          <a:solidFill>
            <a:srgbClr val="D9DF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C4242-E156-4DA9-8F7B-1117E238912B}">
      <dsp:nvSpPr>
        <dsp:cNvPr id="0" name=""/>
        <dsp:cNvSpPr/>
      </dsp:nvSpPr>
      <dsp:spPr>
        <a:xfrm>
          <a:off x="3277894" y="1411268"/>
          <a:ext cx="2572197" cy="142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073"/>
              </a:lnTo>
              <a:lnTo>
                <a:pt x="2572197" y="1272073"/>
              </a:lnTo>
              <a:lnTo>
                <a:pt x="2572197" y="1426487"/>
              </a:lnTo>
            </a:path>
          </a:pathLst>
        </a:custGeom>
        <a:noFill/>
        <a:ln w="12700" cap="flat" cmpd="sng" algn="ctr">
          <a:solidFill>
            <a:srgbClr val="6DCFF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C2C4-B325-41BE-B6A3-32A403AC7170}">
      <dsp:nvSpPr>
        <dsp:cNvPr id="0" name=""/>
        <dsp:cNvSpPr/>
      </dsp:nvSpPr>
      <dsp:spPr>
        <a:xfrm>
          <a:off x="3277894" y="1411268"/>
          <a:ext cx="857399" cy="142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073"/>
              </a:lnTo>
              <a:lnTo>
                <a:pt x="857399" y="1272073"/>
              </a:lnTo>
              <a:lnTo>
                <a:pt x="857399" y="1426487"/>
              </a:lnTo>
            </a:path>
          </a:pathLst>
        </a:custGeom>
        <a:noFill/>
        <a:ln w="12700" cap="flat" cmpd="sng" algn="ctr">
          <a:solidFill>
            <a:srgbClr val="6DCFF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9741-7B59-4ADE-BF50-1A5B17A8CE3F}">
      <dsp:nvSpPr>
        <dsp:cNvPr id="0" name=""/>
        <dsp:cNvSpPr/>
      </dsp:nvSpPr>
      <dsp:spPr>
        <a:xfrm>
          <a:off x="2420495" y="1411268"/>
          <a:ext cx="857399" cy="1426487"/>
        </a:xfrm>
        <a:custGeom>
          <a:avLst/>
          <a:gdLst/>
          <a:ahLst/>
          <a:cxnLst/>
          <a:rect l="0" t="0" r="0" b="0"/>
          <a:pathLst>
            <a:path>
              <a:moveTo>
                <a:pt x="857399" y="0"/>
              </a:moveTo>
              <a:lnTo>
                <a:pt x="857399" y="1272073"/>
              </a:lnTo>
              <a:lnTo>
                <a:pt x="0" y="1272073"/>
              </a:lnTo>
              <a:lnTo>
                <a:pt x="0" y="1426487"/>
              </a:lnTo>
            </a:path>
          </a:pathLst>
        </a:custGeom>
        <a:noFill/>
        <a:ln w="12700" cap="flat" cmpd="sng" algn="ctr">
          <a:solidFill>
            <a:srgbClr val="6DCFF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24BE-71E0-4F45-A79C-E181B98D93BE}">
      <dsp:nvSpPr>
        <dsp:cNvPr id="0" name=""/>
        <dsp:cNvSpPr/>
      </dsp:nvSpPr>
      <dsp:spPr>
        <a:xfrm>
          <a:off x="705697" y="1411268"/>
          <a:ext cx="2572197" cy="1426487"/>
        </a:xfrm>
        <a:custGeom>
          <a:avLst/>
          <a:gdLst/>
          <a:ahLst/>
          <a:cxnLst/>
          <a:rect l="0" t="0" r="0" b="0"/>
          <a:pathLst>
            <a:path>
              <a:moveTo>
                <a:pt x="2572197" y="0"/>
              </a:moveTo>
              <a:lnTo>
                <a:pt x="2572197" y="1272073"/>
              </a:lnTo>
              <a:lnTo>
                <a:pt x="0" y="1272073"/>
              </a:lnTo>
              <a:lnTo>
                <a:pt x="0" y="1426487"/>
              </a:lnTo>
            </a:path>
          </a:pathLst>
        </a:custGeom>
        <a:noFill/>
        <a:ln w="12700" cap="flat" cmpd="sng" algn="ctr">
          <a:solidFill>
            <a:srgbClr val="6DCFF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CC0AD-5679-47BB-8159-686619419F49}">
      <dsp:nvSpPr>
        <dsp:cNvPr id="0" name=""/>
        <dsp:cNvSpPr/>
      </dsp:nvSpPr>
      <dsp:spPr>
        <a:xfrm>
          <a:off x="2638816" y="749496"/>
          <a:ext cx="1278155" cy="661772"/>
        </a:xfrm>
        <a:prstGeom prst="rect">
          <a:avLst/>
        </a:prstGeom>
        <a:solidFill>
          <a:srgbClr val="A6A7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3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PM</a:t>
          </a:r>
        </a:p>
      </dsp:txBody>
      <dsp:txXfrm>
        <a:off x="2638816" y="749496"/>
        <a:ext cx="1278155" cy="661772"/>
      </dsp:txXfrm>
    </dsp:sp>
    <dsp:sp modelId="{0FF21C90-A7FA-40DF-BAF1-07732493166F}">
      <dsp:nvSpPr>
        <dsp:cNvPr id="0" name=""/>
        <dsp:cNvSpPr/>
      </dsp:nvSpPr>
      <dsp:spPr>
        <a:xfrm>
          <a:off x="2894448" y="1264208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" pitchFamily="34" charset="0"/>
              <a:cs typeface="Arial" pitchFamily="34" charset="0"/>
            </a:rPr>
            <a:t>zdjęcie</a:t>
          </a:r>
        </a:p>
      </dsp:txBody>
      <dsp:txXfrm>
        <a:off x="2894448" y="1264208"/>
        <a:ext cx="1150340" cy="220590"/>
      </dsp:txXfrm>
    </dsp:sp>
    <dsp:sp modelId="{F725E242-9FB8-4564-98BE-C2B511EDB45A}">
      <dsp:nvSpPr>
        <dsp:cNvPr id="0" name=""/>
        <dsp:cNvSpPr/>
      </dsp:nvSpPr>
      <dsp:spPr>
        <a:xfrm>
          <a:off x="66619" y="2837755"/>
          <a:ext cx="1278155" cy="661772"/>
        </a:xfrm>
        <a:prstGeom prst="rect">
          <a:avLst/>
        </a:prstGeom>
        <a:solidFill>
          <a:srgbClr val="6DCF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3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Kierownik Robót </a:t>
          </a:r>
        </a:p>
      </dsp:txBody>
      <dsp:txXfrm>
        <a:off x="66619" y="2837755"/>
        <a:ext cx="1278155" cy="661772"/>
      </dsp:txXfrm>
    </dsp:sp>
    <dsp:sp modelId="{16101845-A618-4356-91EB-A156721F3E34}">
      <dsp:nvSpPr>
        <dsp:cNvPr id="0" name=""/>
        <dsp:cNvSpPr/>
      </dsp:nvSpPr>
      <dsp:spPr>
        <a:xfrm>
          <a:off x="322250" y="3352467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" pitchFamily="34" charset="0"/>
              <a:cs typeface="Arial" pitchFamily="34" charset="0"/>
            </a:rPr>
            <a:t>zdjęcie</a:t>
          </a:r>
        </a:p>
      </dsp:txBody>
      <dsp:txXfrm>
        <a:off x="322250" y="3352467"/>
        <a:ext cx="1150340" cy="220590"/>
      </dsp:txXfrm>
    </dsp:sp>
    <dsp:sp modelId="{D36C0C50-F574-489F-9CF8-A189F70435B3}">
      <dsp:nvSpPr>
        <dsp:cNvPr id="0" name=""/>
        <dsp:cNvSpPr/>
      </dsp:nvSpPr>
      <dsp:spPr>
        <a:xfrm>
          <a:off x="1781417" y="2837755"/>
          <a:ext cx="1278155" cy="661772"/>
        </a:xfrm>
        <a:prstGeom prst="rect">
          <a:avLst/>
        </a:prstGeom>
        <a:solidFill>
          <a:srgbClr val="6DCF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3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Koordynator BHP i OŚ</a:t>
          </a:r>
        </a:p>
      </dsp:txBody>
      <dsp:txXfrm>
        <a:off x="1781417" y="2837755"/>
        <a:ext cx="1278155" cy="661772"/>
      </dsp:txXfrm>
    </dsp:sp>
    <dsp:sp modelId="{84EE05FD-350F-4672-B015-8E706D408ED4}">
      <dsp:nvSpPr>
        <dsp:cNvPr id="0" name=""/>
        <dsp:cNvSpPr/>
      </dsp:nvSpPr>
      <dsp:spPr>
        <a:xfrm>
          <a:off x="2037048" y="3352467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" pitchFamily="34" charset="0"/>
              <a:cs typeface="Arial" pitchFamily="34" charset="0"/>
            </a:rPr>
            <a:t>zdjęcie</a:t>
          </a:r>
        </a:p>
      </dsp:txBody>
      <dsp:txXfrm>
        <a:off x="2037048" y="3352467"/>
        <a:ext cx="1150340" cy="220590"/>
      </dsp:txXfrm>
    </dsp:sp>
    <dsp:sp modelId="{7002CCBE-21D2-4CC1-92D0-DB50FC31FD4A}">
      <dsp:nvSpPr>
        <dsp:cNvPr id="0" name=""/>
        <dsp:cNvSpPr/>
      </dsp:nvSpPr>
      <dsp:spPr>
        <a:xfrm>
          <a:off x="3496216" y="2837755"/>
          <a:ext cx="1278155" cy="661772"/>
        </a:xfrm>
        <a:prstGeom prst="rect">
          <a:avLst/>
        </a:prstGeom>
        <a:solidFill>
          <a:srgbClr val="6DCF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3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…..</a:t>
          </a:r>
        </a:p>
      </dsp:txBody>
      <dsp:txXfrm>
        <a:off x="3496216" y="2837755"/>
        <a:ext cx="1278155" cy="661772"/>
      </dsp:txXfrm>
    </dsp:sp>
    <dsp:sp modelId="{5A577F11-7776-4E5E-8CA0-1333284000E6}">
      <dsp:nvSpPr>
        <dsp:cNvPr id="0" name=""/>
        <dsp:cNvSpPr/>
      </dsp:nvSpPr>
      <dsp:spPr>
        <a:xfrm>
          <a:off x="3751847" y="3352467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751847" y="3352467"/>
        <a:ext cx="1150340" cy="220590"/>
      </dsp:txXfrm>
    </dsp:sp>
    <dsp:sp modelId="{F7FC3F3F-D80F-42DE-9DA1-223FFE0E12C5}">
      <dsp:nvSpPr>
        <dsp:cNvPr id="0" name=""/>
        <dsp:cNvSpPr/>
      </dsp:nvSpPr>
      <dsp:spPr>
        <a:xfrm>
          <a:off x="5211014" y="2837755"/>
          <a:ext cx="1278155" cy="661772"/>
        </a:xfrm>
        <a:prstGeom prst="rect">
          <a:avLst/>
        </a:prstGeom>
        <a:solidFill>
          <a:srgbClr val="6DCF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9338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800" kern="1200" dirty="0"/>
        </a:p>
      </dsp:txBody>
      <dsp:txXfrm>
        <a:off x="5211014" y="2837755"/>
        <a:ext cx="1278155" cy="661772"/>
      </dsp:txXfrm>
    </dsp:sp>
    <dsp:sp modelId="{BFDC359B-BA27-41CE-BC14-D48F6F75CB90}">
      <dsp:nvSpPr>
        <dsp:cNvPr id="0" name=""/>
        <dsp:cNvSpPr/>
      </dsp:nvSpPr>
      <dsp:spPr>
        <a:xfrm>
          <a:off x="5466645" y="3352467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5466645" y="3352467"/>
        <a:ext cx="1150340" cy="220590"/>
      </dsp:txXfrm>
    </dsp:sp>
    <dsp:sp modelId="{5A99F425-1EA9-4A3E-B2C9-D0FA38928DB8}">
      <dsp:nvSpPr>
        <dsp:cNvPr id="0" name=""/>
        <dsp:cNvSpPr/>
      </dsp:nvSpPr>
      <dsp:spPr>
        <a:xfrm>
          <a:off x="1781417" y="1793626"/>
          <a:ext cx="1278155" cy="661772"/>
        </a:xfrm>
        <a:prstGeom prst="rect">
          <a:avLst/>
        </a:prstGeom>
        <a:solidFill>
          <a:srgbClr val="D9DF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3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Dyrektor Budowy</a:t>
          </a:r>
        </a:p>
      </dsp:txBody>
      <dsp:txXfrm>
        <a:off x="1781417" y="1793626"/>
        <a:ext cx="1278155" cy="661772"/>
      </dsp:txXfrm>
    </dsp:sp>
    <dsp:sp modelId="{1D06D778-9725-49BB-8FC5-325057DE3AC3}">
      <dsp:nvSpPr>
        <dsp:cNvPr id="0" name=""/>
        <dsp:cNvSpPr/>
      </dsp:nvSpPr>
      <dsp:spPr>
        <a:xfrm>
          <a:off x="2037048" y="2308338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" pitchFamily="34" charset="0"/>
              <a:cs typeface="Arial" pitchFamily="34" charset="0"/>
            </a:rPr>
            <a:t>zdjęcie</a:t>
          </a:r>
        </a:p>
      </dsp:txBody>
      <dsp:txXfrm>
        <a:off x="2037048" y="2308338"/>
        <a:ext cx="1150340" cy="220590"/>
      </dsp:txXfrm>
    </dsp:sp>
    <dsp:sp modelId="{13D0C237-A8B2-43D0-AD6E-1742C4806465}">
      <dsp:nvSpPr>
        <dsp:cNvPr id="0" name=""/>
        <dsp:cNvSpPr/>
      </dsp:nvSpPr>
      <dsp:spPr>
        <a:xfrm>
          <a:off x="3496216" y="1793626"/>
          <a:ext cx="1278155" cy="661772"/>
        </a:xfrm>
        <a:prstGeom prst="rect">
          <a:avLst/>
        </a:prstGeom>
        <a:solidFill>
          <a:srgbClr val="D9DF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9338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Kierownik Budowy</a:t>
          </a:r>
        </a:p>
      </dsp:txBody>
      <dsp:txXfrm>
        <a:off x="3496216" y="1793626"/>
        <a:ext cx="1278155" cy="661772"/>
      </dsp:txXfrm>
    </dsp:sp>
    <dsp:sp modelId="{8CB5E423-F550-4019-871F-B5E118A5177B}">
      <dsp:nvSpPr>
        <dsp:cNvPr id="0" name=""/>
        <dsp:cNvSpPr/>
      </dsp:nvSpPr>
      <dsp:spPr>
        <a:xfrm>
          <a:off x="3751847" y="2308338"/>
          <a:ext cx="1150340" cy="220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Arial" pitchFamily="34" charset="0"/>
              <a:cs typeface="Arial" pitchFamily="34" charset="0"/>
            </a:rPr>
            <a:t>zdjęcie</a:t>
          </a:r>
        </a:p>
      </dsp:txBody>
      <dsp:txXfrm>
        <a:off x="3751847" y="2308338"/>
        <a:ext cx="1150340" cy="22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683CA7A-B15B-4D36-ACEF-BC1EAC1CC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D8696E-C98F-4759-93FF-F832A2CD3F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2A948-80D2-43B6-8CBC-EF05D023E729}" type="datetimeFigureOut">
              <a:rPr lang="pl-PL" smtClean="0"/>
              <a:pPr/>
              <a:t>2023-01-20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63D0B3-EC21-4910-85FD-389D3331D1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21D070F-6F4D-4F85-80F7-A33ACF8E5B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CCA57-B563-4AA6-A7AF-4B0F04E7DB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19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26FDC-65C1-4477-ABDA-003A4795EB49}" type="datetimeFigureOut">
              <a:rPr lang="pl-PL" smtClean="0"/>
              <a:pPr/>
              <a:t>2023-01-20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C7B1-BD89-496E-B6F2-1602761110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93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2022-07-11 – dodano slajd z </a:t>
            </a:r>
            <a:r>
              <a:rPr lang="pl-PL" dirty="0" err="1"/>
              <a:t>orgnigramem</a:t>
            </a:r>
            <a:r>
              <a:rPr lang="pl-PL" dirty="0"/>
              <a:t> projektu; dodano pole do wprowadzania liczby żółtych i czerwonych kartek i nagród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FC7B1-BD89-496E-B6F2-1602761110C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24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724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87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034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502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FC7B1-BD89-496E-B6F2-1602761110C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17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C5665-B514-4CAA-9EC9-410A32F798C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0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94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80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FC7B1-BD89-496E-B6F2-1602761110C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24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05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56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63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86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86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C5665-B514-4CAA-9EC9-410A32F798C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70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1338491"/>
            <a:ext cx="645794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70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8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770297"/>
            <a:ext cx="11658599" cy="7369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00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5" name="Symbol zastępczy obrazu 2">
            <a:extLst>
              <a:ext uri="{FF2B5EF4-FFF2-40B4-BE49-F238E27FC236}">
                <a16:creationId xmlns:a16="http://schemas.microsoft.com/office/drawing/2014/main" id="{D475FFE9-F4F1-434D-BAC3-E240A948D86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811491" y="122436"/>
            <a:ext cx="3035876" cy="82004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56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7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79171F-28EC-4616-9D8C-AAEAEB3F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A54B59-E44C-4045-B7CA-6F553CD1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1C00C1-45E9-43D7-BBA5-5ECA38CD3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498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B466E-9827-46B9-AD47-57881D17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C8E960-538D-41D6-95E7-206908F13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1401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87BCDA-47AF-4426-B127-93EDB4CE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01C3B9-2F55-4622-AA4F-799992AFC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3756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3;p26"/>
          <p:cNvPicPr preferRelativeResize="0"/>
          <p:nvPr userDrawn="1"/>
        </p:nvPicPr>
        <p:blipFill>
          <a:blip r:embed="rId2" cstate="print"/>
          <a:srcRect t="157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4;p26"/>
          <p:cNvSpPr/>
          <p:nvPr userDrawn="1"/>
        </p:nvSpPr>
        <p:spPr>
          <a:xfrm>
            <a:off x="0" y="-9600"/>
            <a:ext cx="12192000" cy="68836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5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274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3;p26"/>
          <p:cNvPicPr preferRelativeResize="0"/>
          <p:nvPr userDrawn="1"/>
        </p:nvPicPr>
        <p:blipFill>
          <a:blip r:embed="rId2" cstate="print"/>
          <a:srcRect t="13389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4;p26"/>
          <p:cNvSpPr/>
          <p:nvPr userDrawn="1"/>
        </p:nvSpPr>
        <p:spPr>
          <a:xfrm>
            <a:off x="0" y="-9600"/>
            <a:ext cx="12192000" cy="68836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5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274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kładka 1">
    <p:bg>
      <p:bgPr>
        <a:solidFill>
          <a:srgbClr val="535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upa 157">
            <a:extLst>
              <a:ext uri="{FF2B5EF4-FFF2-40B4-BE49-F238E27FC236}">
                <a16:creationId xmlns:a16="http://schemas.microsoft.com/office/drawing/2014/main" id="{63632885-181F-4289-90FE-39E48957F0B3}"/>
              </a:ext>
            </a:extLst>
          </p:cNvPr>
          <p:cNvGrpSpPr/>
          <p:nvPr/>
        </p:nvGrpSpPr>
        <p:grpSpPr>
          <a:xfrm>
            <a:off x="6057213" y="1314450"/>
            <a:ext cx="2180239" cy="4342143"/>
            <a:chOff x="6057213" y="1314450"/>
            <a:chExt cx="2180239" cy="4342143"/>
          </a:xfrm>
          <a:solidFill>
            <a:srgbClr val="A6A7A8"/>
          </a:solidFill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ECACC924-2721-4665-BBA5-2039E5838E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213" y="2871327"/>
              <a:ext cx="634057" cy="1231445"/>
            </a:xfrm>
            <a:custGeom>
              <a:avLst/>
              <a:gdLst>
                <a:gd name="T0" fmla="*/ 341 w 341"/>
                <a:gd name="T1" fmla="*/ 332 h 665"/>
                <a:gd name="T2" fmla="*/ 0 w 341"/>
                <a:gd name="T3" fmla="*/ 0 h 665"/>
                <a:gd name="T4" fmla="*/ 0 w 341"/>
                <a:gd name="T5" fmla="*/ 79 h 665"/>
                <a:gd name="T6" fmla="*/ 258 w 341"/>
                <a:gd name="T7" fmla="*/ 332 h 665"/>
                <a:gd name="T8" fmla="*/ 0 w 341"/>
                <a:gd name="T9" fmla="*/ 586 h 665"/>
                <a:gd name="T10" fmla="*/ 0 w 341"/>
                <a:gd name="T11" fmla="*/ 665 h 665"/>
                <a:gd name="T12" fmla="*/ 341 w 341"/>
                <a:gd name="T13" fmla="*/ 33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665">
                  <a:moveTo>
                    <a:pt x="341" y="332"/>
                  </a:moveTo>
                  <a:cubicBezTo>
                    <a:pt x="341" y="148"/>
                    <a:pt x="188" y="0"/>
                    <a:pt x="0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42" y="79"/>
                    <a:pt x="258" y="192"/>
                    <a:pt x="258" y="332"/>
                  </a:cubicBezTo>
                  <a:cubicBezTo>
                    <a:pt x="258" y="472"/>
                    <a:pt x="142" y="586"/>
                    <a:pt x="0" y="586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188" y="665"/>
                    <a:pt x="341" y="516"/>
                    <a:pt x="341" y="3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90770D6E-6F31-4DF8-AB5B-DB088A7988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213" y="2559646"/>
              <a:ext cx="942683" cy="1853280"/>
            </a:xfrm>
            <a:custGeom>
              <a:avLst/>
              <a:gdLst>
                <a:gd name="T0" fmla="*/ 507 w 507"/>
                <a:gd name="T1" fmla="*/ 500 h 1001"/>
                <a:gd name="T2" fmla="*/ 0 w 507"/>
                <a:gd name="T3" fmla="*/ 0 h 1001"/>
                <a:gd name="T4" fmla="*/ 0 w 507"/>
                <a:gd name="T5" fmla="*/ 80 h 1001"/>
                <a:gd name="T6" fmla="*/ 424 w 507"/>
                <a:gd name="T7" fmla="*/ 500 h 1001"/>
                <a:gd name="T8" fmla="*/ 0 w 507"/>
                <a:gd name="T9" fmla="*/ 921 h 1001"/>
                <a:gd name="T10" fmla="*/ 0 w 507"/>
                <a:gd name="T11" fmla="*/ 1001 h 1001"/>
                <a:gd name="T12" fmla="*/ 507 w 507"/>
                <a:gd name="T13" fmla="*/ 50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1001">
                  <a:moveTo>
                    <a:pt x="507" y="500"/>
                  </a:moveTo>
                  <a:cubicBezTo>
                    <a:pt x="507" y="224"/>
                    <a:pt x="28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34" y="80"/>
                    <a:pt x="424" y="268"/>
                    <a:pt x="424" y="500"/>
                  </a:cubicBezTo>
                  <a:cubicBezTo>
                    <a:pt x="424" y="732"/>
                    <a:pt x="234" y="921"/>
                    <a:pt x="0" y="921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280" y="1001"/>
                    <a:pt x="507" y="777"/>
                    <a:pt x="507" y="5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325323FF-79DF-4D23-B851-10BC2EF72D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213" y="2247965"/>
              <a:ext cx="1251308" cy="2476642"/>
            </a:xfrm>
            <a:custGeom>
              <a:avLst/>
              <a:gdLst>
                <a:gd name="T0" fmla="*/ 673 w 673"/>
                <a:gd name="T1" fmla="*/ 668 h 1337"/>
                <a:gd name="T2" fmla="*/ 0 w 673"/>
                <a:gd name="T3" fmla="*/ 0 h 1337"/>
                <a:gd name="T4" fmla="*/ 0 w 673"/>
                <a:gd name="T5" fmla="*/ 81 h 1337"/>
                <a:gd name="T6" fmla="*/ 590 w 673"/>
                <a:gd name="T7" fmla="*/ 668 h 1337"/>
                <a:gd name="T8" fmla="*/ 0 w 673"/>
                <a:gd name="T9" fmla="*/ 1256 h 1337"/>
                <a:gd name="T10" fmla="*/ 0 w 673"/>
                <a:gd name="T11" fmla="*/ 1337 h 1337"/>
                <a:gd name="T12" fmla="*/ 673 w 673"/>
                <a:gd name="T13" fmla="*/ 66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1337">
                  <a:moveTo>
                    <a:pt x="673" y="668"/>
                  </a:moveTo>
                  <a:cubicBezTo>
                    <a:pt x="673" y="299"/>
                    <a:pt x="372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26" y="81"/>
                    <a:pt x="590" y="344"/>
                    <a:pt x="590" y="668"/>
                  </a:cubicBezTo>
                  <a:cubicBezTo>
                    <a:pt x="590" y="993"/>
                    <a:pt x="326" y="1256"/>
                    <a:pt x="0" y="1256"/>
                  </a:cubicBezTo>
                  <a:cubicBezTo>
                    <a:pt x="0" y="1337"/>
                    <a:pt x="0" y="1337"/>
                    <a:pt x="0" y="1337"/>
                  </a:cubicBezTo>
                  <a:cubicBezTo>
                    <a:pt x="372" y="1337"/>
                    <a:pt x="673" y="1037"/>
                    <a:pt x="673" y="6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AA2763F7-F517-4697-9B06-736AE2192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213" y="1937812"/>
              <a:ext cx="1559933" cy="3096948"/>
            </a:xfrm>
            <a:custGeom>
              <a:avLst/>
              <a:gdLst>
                <a:gd name="T0" fmla="*/ 839 w 839"/>
                <a:gd name="T1" fmla="*/ 836 h 1672"/>
                <a:gd name="T2" fmla="*/ 0 w 839"/>
                <a:gd name="T3" fmla="*/ 0 h 1672"/>
                <a:gd name="T4" fmla="*/ 0 w 839"/>
                <a:gd name="T5" fmla="*/ 81 h 1672"/>
                <a:gd name="T6" fmla="*/ 756 w 839"/>
                <a:gd name="T7" fmla="*/ 836 h 1672"/>
                <a:gd name="T8" fmla="*/ 0 w 839"/>
                <a:gd name="T9" fmla="*/ 1591 h 1672"/>
                <a:gd name="T10" fmla="*/ 0 w 839"/>
                <a:gd name="T11" fmla="*/ 1672 h 1672"/>
                <a:gd name="T12" fmla="*/ 839 w 839"/>
                <a:gd name="T13" fmla="*/ 836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1672">
                  <a:moveTo>
                    <a:pt x="839" y="836"/>
                  </a:moveTo>
                  <a:cubicBezTo>
                    <a:pt x="839" y="374"/>
                    <a:pt x="464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18" y="81"/>
                    <a:pt x="756" y="419"/>
                    <a:pt x="756" y="836"/>
                  </a:cubicBezTo>
                  <a:cubicBezTo>
                    <a:pt x="756" y="1253"/>
                    <a:pt x="418" y="1591"/>
                    <a:pt x="0" y="1591"/>
                  </a:cubicBezTo>
                  <a:cubicBezTo>
                    <a:pt x="0" y="1672"/>
                    <a:pt x="0" y="1672"/>
                    <a:pt x="0" y="1672"/>
                  </a:cubicBezTo>
                  <a:cubicBezTo>
                    <a:pt x="464" y="1672"/>
                    <a:pt x="839" y="1298"/>
                    <a:pt x="839" y="8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7A91D2E4-E62E-425A-842D-85176B6BB7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213" y="1626131"/>
              <a:ext cx="1871614" cy="3718781"/>
            </a:xfrm>
            <a:custGeom>
              <a:avLst/>
              <a:gdLst>
                <a:gd name="T0" fmla="*/ 1006 w 1006"/>
                <a:gd name="T1" fmla="*/ 1004 h 2008"/>
                <a:gd name="T2" fmla="*/ 0 w 1006"/>
                <a:gd name="T3" fmla="*/ 0 h 2008"/>
                <a:gd name="T4" fmla="*/ 0 w 1006"/>
                <a:gd name="T5" fmla="*/ 82 h 2008"/>
                <a:gd name="T6" fmla="*/ 922 w 1006"/>
                <a:gd name="T7" fmla="*/ 1004 h 2008"/>
                <a:gd name="T8" fmla="*/ 0 w 1006"/>
                <a:gd name="T9" fmla="*/ 1926 h 2008"/>
                <a:gd name="T10" fmla="*/ 0 w 1006"/>
                <a:gd name="T11" fmla="*/ 2008 h 2008"/>
                <a:gd name="T12" fmla="*/ 1006 w 1006"/>
                <a:gd name="T13" fmla="*/ 1004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6" h="2008">
                  <a:moveTo>
                    <a:pt x="1006" y="1004"/>
                  </a:moveTo>
                  <a:cubicBezTo>
                    <a:pt x="1006" y="450"/>
                    <a:pt x="555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09" y="82"/>
                    <a:pt x="922" y="495"/>
                    <a:pt x="922" y="1004"/>
                  </a:cubicBezTo>
                  <a:cubicBezTo>
                    <a:pt x="922" y="1513"/>
                    <a:pt x="509" y="1926"/>
                    <a:pt x="0" y="1926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555" y="2008"/>
                    <a:pt x="1006" y="1559"/>
                    <a:pt x="1006" y="10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0D09E2C6-ECC1-41A7-B5EA-4807B16D33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213" y="1314450"/>
              <a:ext cx="2180239" cy="4342143"/>
            </a:xfrm>
            <a:custGeom>
              <a:avLst/>
              <a:gdLst>
                <a:gd name="T0" fmla="*/ 0 w 1172"/>
                <a:gd name="T1" fmla="*/ 0 h 2344"/>
                <a:gd name="T2" fmla="*/ 0 w 1172"/>
                <a:gd name="T3" fmla="*/ 83 h 2344"/>
                <a:gd name="T4" fmla="*/ 1089 w 1172"/>
                <a:gd name="T5" fmla="*/ 1172 h 2344"/>
                <a:gd name="T6" fmla="*/ 0 w 1172"/>
                <a:gd name="T7" fmla="*/ 2261 h 2344"/>
                <a:gd name="T8" fmla="*/ 0 w 1172"/>
                <a:gd name="T9" fmla="*/ 2344 h 2344"/>
                <a:gd name="T10" fmla="*/ 1172 w 1172"/>
                <a:gd name="T11" fmla="*/ 1172 h 2344"/>
                <a:gd name="T12" fmla="*/ 0 w 1172"/>
                <a:gd name="T13" fmla="*/ 0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2" h="2344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601" y="83"/>
                    <a:pt x="1089" y="571"/>
                    <a:pt x="1089" y="1172"/>
                  </a:cubicBezTo>
                  <a:cubicBezTo>
                    <a:pt x="1089" y="1774"/>
                    <a:pt x="601" y="2261"/>
                    <a:pt x="0" y="2261"/>
                  </a:cubicBezTo>
                  <a:cubicBezTo>
                    <a:pt x="0" y="2344"/>
                    <a:pt x="0" y="2344"/>
                    <a:pt x="0" y="2344"/>
                  </a:cubicBezTo>
                  <a:cubicBezTo>
                    <a:pt x="647" y="2344"/>
                    <a:pt x="1172" y="1819"/>
                    <a:pt x="1172" y="1172"/>
                  </a:cubicBezTo>
                  <a:cubicBezTo>
                    <a:pt x="1172" y="525"/>
                    <a:pt x="64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16" name="Freeform 11">
            <a:extLst>
              <a:ext uri="{FF2B5EF4-FFF2-40B4-BE49-F238E27FC236}">
                <a16:creationId xmlns:a16="http://schemas.microsoft.com/office/drawing/2014/main" id="{CC666FDF-3235-4FC6-81BA-51EBA8E29962}"/>
              </a:ext>
            </a:extLst>
          </p:cNvPr>
          <p:cNvSpPr>
            <a:spLocks/>
          </p:cNvSpPr>
          <p:nvPr/>
        </p:nvSpPr>
        <p:spPr bwMode="auto">
          <a:xfrm>
            <a:off x="3986979" y="3914847"/>
            <a:ext cx="168063" cy="177230"/>
          </a:xfrm>
          <a:custGeom>
            <a:avLst/>
            <a:gdLst>
              <a:gd name="T0" fmla="*/ 48 w 90"/>
              <a:gd name="T1" fmla="*/ 0 h 95"/>
              <a:gd name="T2" fmla="*/ 14 w 90"/>
              <a:gd name="T3" fmla="*/ 14 h 95"/>
              <a:gd name="T4" fmla="*/ 14 w 90"/>
              <a:gd name="T5" fmla="*/ 3 h 95"/>
              <a:gd name="T6" fmla="*/ 0 w 90"/>
              <a:gd name="T7" fmla="*/ 3 h 95"/>
              <a:gd name="T8" fmla="*/ 0 w 90"/>
              <a:gd name="T9" fmla="*/ 95 h 95"/>
              <a:gd name="T10" fmla="*/ 14 w 90"/>
              <a:gd name="T11" fmla="*/ 95 h 95"/>
              <a:gd name="T12" fmla="*/ 14 w 90"/>
              <a:gd name="T13" fmla="*/ 41 h 95"/>
              <a:gd name="T14" fmla="*/ 48 w 90"/>
              <a:gd name="T15" fmla="*/ 13 h 95"/>
              <a:gd name="T16" fmla="*/ 76 w 90"/>
              <a:gd name="T17" fmla="*/ 41 h 95"/>
              <a:gd name="T18" fmla="*/ 76 w 90"/>
              <a:gd name="T19" fmla="*/ 95 h 95"/>
              <a:gd name="T20" fmla="*/ 90 w 90"/>
              <a:gd name="T21" fmla="*/ 95 h 95"/>
              <a:gd name="T22" fmla="*/ 90 w 90"/>
              <a:gd name="T23" fmla="*/ 35 h 95"/>
              <a:gd name="T24" fmla="*/ 48 w 90"/>
              <a:gd name="T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95">
                <a:moveTo>
                  <a:pt x="48" y="0"/>
                </a:moveTo>
                <a:cubicBezTo>
                  <a:pt x="25" y="0"/>
                  <a:pt x="15" y="13"/>
                  <a:pt x="14" y="14"/>
                </a:cubicBezTo>
                <a:cubicBezTo>
                  <a:pt x="14" y="3"/>
                  <a:pt x="14" y="3"/>
                  <a:pt x="14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95"/>
                  <a:pt x="0" y="95"/>
                  <a:pt x="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3" y="13"/>
                  <a:pt x="48" y="13"/>
                </a:cubicBezTo>
                <a:cubicBezTo>
                  <a:pt x="73" y="13"/>
                  <a:pt x="76" y="27"/>
                  <a:pt x="76" y="41"/>
                </a:cubicBezTo>
                <a:cubicBezTo>
                  <a:pt x="76" y="95"/>
                  <a:pt x="76" y="95"/>
                  <a:pt x="76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35"/>
                  <a:pt x="90" y="35"/>
                  <a:pt x="90" y="35"/>
                </a:cubicBezTo>
                <a:cubicBezTo>
                  <a:pt x="90" y="29"/>
                  <a:pt x="89" y="0"/>
                  <a:pt x="4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7" name="Freeform 12">
            <a:extLst>
              <a:ext uri="{FF2B5EF4-FFF2-40B4-BE49-F238E27FC236}">
                <a16:creationId xmlns:a16="http://schemas.microsoft.com/office/drawing/2014/main" id="{2C143DB9-32C6-4E0E-94D1-E6A32539A624}"/>
              </a:ext>
            </a:extLst>
          </p:cNvPr>
          <p:cNvSpPr>
            <a:spLocks/>
          </p:cNvSpPr>
          <p:nvPr/>
        </p:nvSpPr>
        <p:spPr bwMode="auto">
          <a:xfrm>
            <a:off x="4193238" y="3920958"/>
            <a:ext cx="190981" cy="171119"/>
          </a:xfrm>
          <a:custGeom>
            <a:avLst/>
            <a:gdLst>
              <a:gd name="T0" fmla="*/ 63 w 125"/>
              <a:gd name="T1" fmla="*/ 90 h 112"/>
              <a:gd name="T2" fmla="*/ 19 w 125"/>
              <a:gd name="T3" fmla="*/ 0 h 112"/>
              <a:gd name="T4" fmla="*/ 0 w 125"/>
              <a:gd name="T5" fmla="*/ 0 h 112"/>
              <a:gd name="T6" fmla="*/ 55 w 125"/>
              <a:gd name="T7" fmla="*/ 112 h 112"/>
              <a:gd name="T8" fmla="*/ 70 w 125"/>
              <a:gd name="T9" fmla="*/ 112 h 112"/>
              <a:gd name="T10" fmla="*/ 125 w 125"/>
              <a:gd name="T11" fmla="*/ 0 h 112"/>
              <a:gd name="T12" fmla="*/ 106 w 125"/>
              <a:gd name="T13" fmla="*/ 0 h 112"/>
              <a:gd name="T14" fmla="*/ 63 w 125"/>
              <a:gd name="T15" fmla="*/ 9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12">
                <a:moveTo>
                  <a:pt x="63" y="90"/>
                </a:moveTo>
                <a:lnTo>
                  <a:pt x="19" y="0"/>
                </a:lnTo>
                <a:lnTo>
                  <a:pt x="0" y="0"/>
                </a:lnTo>
                <a:lnTo>
                  <a:pt x="55" y="112"/>
                </a:lnTo>
                <a:lnTo>
                  <a:pt x="70" y="112"/>
                </a:lnTo>
                <a:lnTo>
                  <a:pt x="125" y="0"/>
                </a:lnTo>
                <a:lnTo>
                  <a:pt x="106" y="0"/>
                </a:lnTo>
                <a:lnTo>
                  <a:pt x="63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8" name="Freeform 13">
            <a:extLst>
              <a:ext uri="{FF2B5EF4-FFF2-40B4-BE49-F238E27FC236}">
                <a16:creationId xmlns:a16="http://schemas.microsoft.com/office/drawing/2014/main" id="{F71D16E5-D1BF-4A85-A5AB-9427D4E81410}"/>
              </a:ext>
            </a:extLst>
          </p:cNvPr>
          <p:cNvSpPr>
            <a:spLocks noEditPoints="1"/>
          </p:cNvSpPr>
          <p:nvPr/>
        </p:nvSpPr>
        <p:spPr bwMode="auto">
          <a:xfrm>
            <a:off x="4413248" y="3913320"/>
            <a:ext cx="195565" cy="184870"/>
          </a:xfrm>
          <a:custGeom>
            <a:avLst/>
            <a:gdLst>
              <a:gd name="T0" fmla="*/ 81 w 105"/>
              <a:gd name="T1" fmla="*/ 9 h 100"/>
              <a:gd name="T2" fmla="*/ 51 w 105"/>
              <a:gd name="T3" fmla="*/ 1 h 100"/>
              <a:gd name="T4" fmla="*/ 1 w 105"/>
              <a:gd name="T5" fmla="*/ 49 h 100"/>
              <a:gd name="T6" fmla="*/ 51 w 105"/>
              <a:gd name="T7" fmla="*/ 99 h 100"/>
              <a:gd name="T8" fmla="*/ 100 w 105"/>
              <a:gd name="T9" fmla="*/ 65 h 100"/>
              <a:gd name="T10" fmla="*/ 86 w 105"/>
              <a:gd name="T11" fmla="*/ 65 h 100"/>
              <a:gd name="T12" fmla="*/ 51 w 105"/>
              <a:gd name="T13" fmla="*/ 86 h 100"/>
              <a:gd name="T14" fmla="*/ 15 w 105"/>
              <a:gd name="T15" fmla="*/ 55 h 100"/>
              <a:gd name="T16" fmla="*/ 103 w 105"/>
              <a:gd name="T17" fmla="*/ 55 h 100"/>
              <a:gd name="T18" fmla="*/ 81 w 105"/>
              <a:gd name="T19" fmla="*/ 9 h 100"/>
              <a:gd name="T20" fmla="*/ 16 w 105"/>
              <a:gd name="T21" fmla="*/ 42 h 100"/>
              <a:gd name="T22" fmla="*/ 51 w 105"/>
              <a:gd name="T23" fmla="*/ 14 h 100"/>
              <a:gd name="T24" fmla="*/ 87 w 105"/>
              <a:gd name="T25" fmla="*/ 42 h 100"/>
              <a:gd name="T26" fmla="*/ 16 w 105"/>
              <a:gd name="T27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5" h="100">
                <a:moveTo>
                  <a:pt x="81" y="9"/>
                </a:moveTo>
                <a:cubicBezTo>
                  <a:pt x="74" y="5"/>
                  <a:pt x="65" y="1"/>
                  <a:pt x="51" y="1"/>
                </a:cubicBezTo>
                <a:cubicBezTo>
                  <a:pt x="51" y="1"/>
                  <a:pt x="4" y="0"/>
                  <a:pt x="1" y="49"/>
                </a:cubicBezTo>
                <a:cubicBezTo>
                  <a:pt x="0" y="69"/>
                  <a:pt x="10" y="98"/>
                  <a:pt x="51" y="99"/>
                </a:cubicBezTo>
                <a:cubicBezTo>
                  <a:pt x="90" y="100"/>
                  <a:pt x="99" y="70"/>
                  <a:pt x="100" y="65"/>
                </a:cubicBezTo>
                <a:cubicBezTo>
                  <a:pt x="86" y="65"/>
                  <a:pt x="86" y="65"/>
                  <a:pt x="86" y="65"/>
                </a:cubicBezTo>
                <a:cubicBezTo>
                  <a:pt x="86" y="65"/>
                  <a:pt x="80" y="87"/>
                  <a:pt x="51" y="86"/>
                </a:cubicBezTo>
                <a:cubicBezTo>
                  <a:pt x="37" y="86"/>
                  <a:pt x="18" y="79"/>
                  <a:pt x="15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5" y="25"/>
                  <a:pt x="81" y="9"/>
                </a:cubicBezTo>
                <a:close/>
                <a:moveTo>
                  <a:pt x="16" y="42"/>
                </a:moveTo>
                <a:cubicBezTo>
                  <a:pt x="16" y="42"/>
                  <a:pt x="19" y="15"/>
                  <a:pt x="51" y="14"/>
                </a:cubicBezTo>
                <a:cubicBezTo>
                  <a:pt x="83" y="14"/>
                  <a:pt x="87" y="42"/>
                  <a:pt x="87" y="42"/>
                </a:cubicBezTo>
                <a:lnTo>
                  <a:pt x="16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9" name="Freeform 14">
            <a:extLst>
              <a:ext uri="{FF2B5EF4-FFF2-40B4-BE49-F238E27FC236}">
                <a16:creationId xmlns:a16="http://schemas.microsoft.com/office/drawing/2014/main" id="{878FCD6E-97A6-4B8E-B249-27B0BAB27376}"/>
              </a:ext>
            </a:extLst>
          </p:cNvPr>
          <p:cNvSpPr>
            <a:spLocks/>
          </p:cNvSpPr>
          <p:nvPr/>
        </p:nvSpPr>
        <p:spPr bwMode="auto">
          <a:xfrm>
            <a:off x="5083974" y="3179953"/>
            <a:ext cx="557665" cy="611139"/>
          </a:xfrm>
          <a:custGeom>
            <a:avLst/>
            <a:gdLst>
              <a:gd name="T0" fmla="*/ 106 w 365"/>
              <a:gd name="T1" fmla="*/ 245 h 400"/>
              <a:gd name="T2" fmla="*/ 259 w 365"/>
              <a:gd name="T3" fmla="*/ 245 h 400"/>
              <a:gd name="T4" fmla="*/ 259 w 365"/>
              <a:gd name="T5" fmla="*/ 400 h 400"/>
              <a:gd name="T6" fmla="*/ 365 w 365"/>
              <a:gd name="T7" fmla="*/ 400 h 400"/>
              <a:gd name="T8" fmla="*/ 365 w 365"/>
              <a:gd name="T9" fmla="*/ 0 h 400"/>
              <a:gd name="T10" fmla="*/ 259 w 365"/>
              <a:gd name="T11" fmla="*/ 0 h 400"/>
              <a:gd name="T12" fmla="*/ 259 w 365"/>
              <a:gd name="T13" fmla="*/ 152 h 400"/>
              <a:gd name="T14" fmla="*/ 106 w 365"/>
              <a:gd name="T15" fmla="*/ 152 h 400"/>
              <a:gd name="T16" fmla="*/ 106 w 365"/>
              <a:gd name="T17" fmla="*/ 0 h 400"/>
              <a:gd name="T18" fmla="*/ 0 w 365"/>
              <a:gd name="T19" fmla="*/ 0 h 400"/>
              <a:gd name="T20" fmla="*/ 0 w 365"/>
              <a:gd name="T21" fmla="*/ 400 h 400"/>
              <a:gd name="T22" fmla="*/ 106 w 365"/>
              <a:gd name="T23" fmla="*/ 400 h 400"/>
              <a:gd name="T24" fmla="*/ 106 w 365"/>
              <a:gd name="T25" fmla="*/ 24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" h="400">
                <a:moveTo>
                  <a:pt x="106" y="245"/>
                </a:moveTo>
                <a:lnTo>
                  <a:pt x="259" y="245"/>
                </a:lnTo>
                <a:lnTo>
                  <a:pt x="259" y="400"/>
                </a:lnTo>
                <a:lnTo>
                  <a:pt x="365" y="400"/>
                </a:lnTo>
                <a:lnTo>
                  <a:pt x="365" y="0"/>
                </a:lnTo>
                <a:lnTo>
                  <a:pt x="259" y="0"/>
                </a:lnTo>
                <a:lnTo>
                  <a:pt x="259" y="152"/>
                </a:lnTo>
                <a:lnTo>
                  <a:pt x="106" y="152"/>
                </a:lnTo>
                <a:lnTo>
                  <a:pt x="106" y="0"/>
                </a:lnTo>
                <a:lnTo>
                  <a:pt x="0" y="0"/>
                </a:lnTo>
                <a:lnTo>
                  <a:pt x="0" y="400"/>
                </a:lnTo>
                <a:lnTo>
                  <a:pt x="106" y="400"/>
                </a:lnTo>
                <a:lnTo>
                  <a:pt x="106" y="2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0" name="Rectangle 15">
            <a:extLst>
              <a:ext uri="{FF2B5EF4-FFF2-40B4-BE49-F238E27FC236}">
                <a16:creationId xmlns:a16="http://schemas.microsoft.com/office/drawing/2014/main" id="{A5CC6C27-D893-45BF-8898-E9FEC09AF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724" y="3859844"/>
            <a:ext cx="25974" cy="4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1" name="Freeform 16">
            <a:extLst>
              <a:ext uri="{FF2B5EF4-FFF2-40B4-BE49-F238E27FC236}">
                <a16:creationId xmlns:a16="http://schemas.microsoft.com/office/drawing/2014/main" id="{F6D27677-D2E0-463C-8460-7B72E0367194}"/>
              </a:ext>
            </a:extLst>
          </p:cNvPr>
          <p:cNvSpPr>
            <a:spLocks/>
          </p:cNvSpPr>
          <p:nvPr/>
        </p:nvSpPr>
        <p:spPr bwMode="auto">
          <a:xfrm>
            <a:off x="3890724" y="3181480"/>
            <a:ext cx="444604" cy="609612"/>
          </a:xfrm>
          <a:custGeom>
            <a:avLst/>
            <a:gdLst>
              <a:gd name="T0" fmla="*/ 291 w 291"/>
              <a:gd name="T1" fmla="*/ 308 h 399"/>
              <a:gd name="T2" fmla="*/ 107 w 291"/>
              <a:gd name="T3" fmla="*/ 308 h 399"/>
              <a:gd name="T4" fmla="*/ 107 w 291"/>
              <a:gd name="T5" fmla="*/ 229 h 399"/>
              <a:gd name="T6" fmla="*/ 263 w 291"/>
              <a:gd name="T7" fmla="*/ 229 h 399"/>
              <a:gd name="T8" fmla="*/ 263 w 291"/>
              <a:gd name="T9" fmla="*/ 148 h 399"/>
              <a:gd name="T10" fmla="*/ 107 w 291"/>
              <a:gd name="T11" fmla="*/ 148 h 399"/>
              <a:gd name="T12" fmla="*/ 107 w 291"/>
              <a:gd name="T13" fmla="*/ 85 h 399"/>
              <a:gd name="T14" fmla="*/ 286 w 291"/>
              <a:gd name="T15" fmla="*/ 85 h 399"/>
              <a:gd name="T16" fmla="*/ 286 w 291"/>
              <a:gd name="T17" fmla="*/ 0 h 399"/>
              <a:gd name="T18" fmla="*/ 0 w 291"/>
              <a:gd name="T19" fmla="*/ 0 h 399"/>
              <a:gd name="T20" fmla="*/ 0 w 291"/>
              <a:gd name="T21" fmla="*/ 399 h 399"/>
              <a:gd name="T22" fmla="*/ 291 w 291"/>
              <a:gd name="T23" fmla="*/ 399 h 399"/>
              <a:gd name="T24" fmla="*/ 291 w 291"/>
              <a:gd name="T25" fmla="*/ 308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1" h="399">
                <a:moveTo>
                  <a:pt x="291" y="308"/>
                </a:moveTo>
                <a:lnTo>
                  <a:pt x="107" y="308"/>
                </a:lnTo>
                <a:lnTo>
                  <a:pt x="107" y="229"/>
                </a:lnTo>
                <a:lnTo>
                  <a:pt x="263" y="229"/>
                </a:lnTo>
                <a:lnTo>
                  <a:pt x="263" y="148"/>
                </a:lnTo>
                <a:lnTo>
                  <a:pt x="107" y="148"/>
                </a:lnTo>
                <a:lnTo>
                  <a:pt x="107" y="85"/>
                </a:lnTo>
                <a:lnTo>
                  <a:pt x="286" y="85"/>
                </a:lnTo>
                <a:lnTo>
                  <a:pt x="286" y="0"/>
                </a:lnTo>
                <a:lnTo>
                  <a:pt x="0" y="0"/>
                </a:lnTo>
                <a:lnTo>
                  <a:pt x="0" y="399"/>
                </a:lnTo>
                <a:lnTo>
                  <a:pt x="291" y="399"/>
                </a:lnTo>
                <a:lnTo>
                  <a:pt x="291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2" name="Freeform 17">
            <a:extLst>
              <a:ext uri="{FF2B5EF4-FFF2-40B4-BE49-F238E27FC236}">
                <a16:creationId xmlns:a16="http://schemas.microsoft.com/office/drawing/2014/main" id="{6749381C-559E-4DB7-8061-386ABDAD35F1}"/>
              </a:ext>
            </a:extLst>
          </p:cNvPr>
          <p:cNvSpPr>
            <a:spLocks noEditPoints="1"/>
          </p:cNvSpPr>
          <p:nvPr/>
        </p:nvSpPr>
        <p:spPr bwMode="auto">
          <a:xfrm>
            <a:off x="5358987" y="3913320"/>
            <a:ext cx="195565" cy="184870"/>
          </a:xfrm>
          <a:custGeom>
            <a:avLst/>
            <a:gdLst>
              <a:gd name="T0" fmla="*/ 81 w 105"/>
              <a:gd name="T1" fmla="*/ 9 h 100"/>
              <a:gd name="T2" fmla="*/ 51 w 105"/>
              <a:gd name="T3" fmla="*/ 1 h 100"/>
              <a:gd name="T4" fmla="*/ 0 w 105"/>
              <a:gd name="T5" fmla="*/ 49 h 100"/>
              <a:gd name="T6" fmla="*/ 51 w 105"/>
              <a:gd name="T7" fmla="*/ 99 h 100"/>
              <a:gd name="T8" fmla="*/ 100 w 105"/>
              <a:gd name="T9" fmla="*/ 65 h 100"/>
              <a:gd name="T10" fmla="*/ 85 w 105"/>
              <a:gd name="T11" fmla="*/ 65 h 100"/>
              <a:gd name="T12" fmla="*/ 51 w 105"/>
              <a:gd name="T13" fmla="*/ 86 h 100"/>
              <a:gd name="T14" fmla="*/ 14 w 105"/>
              <a:gd name="T15" fmla="*/ 55 h 100"/>
              <a:gd name="T16" fmla="*/ 102 w 105"/>
              <a:gd name="T17" fmla="*/ 55 h 100"/>
              <a:gd name="T18" fmla="*/ 81 w 105"/>
              <a:gd name="T19" fmla="*/ 9 h 100"/>
              <a:gd name="T20" fmla="*/ 15 w 105"/>
              <a:gd name="T21" fmla="*/ 42 h 100"/>
              <a:gd name="T22" fmla="*/ 51 w 105"/>
              <a:gd name="T23" fmla="*/ 14 h 100"/>
              <a:gd name="T24" fmla="*/ 87 w 105"/>
              <a:gd name="T25" fmla="*/ 42 h 100"/>
              <a:gd name="T26" fmla="*/ 15 w 105"/>
              <a:gd name="T27" fmla="*/ 4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5" h="100">
                <a:moveTo>
                  <a:pt x="81" y="9"/>
                </a:moveTo>
                <a:cubicBezTo>
                  <a:pt x="73" y="5"/>
                  <a:pt x="64" y="1"/>
                  <a:pt x="51" y="1"/>
                </a:cubicBezTo>
                <a:cubicBezTo>
                  <a:pt x="51" y="1"/>
                  <a:pt x="4" y="0"/>
                  <a:pt x="0" y="49"/>
                </a:cubicBezTo>
                <a:cubicBezTo>
                  <a:pt x="0" y="69"/>
                  <a:pt x="10" y="98"/>
                  <a:pt x="51" y="99"/>
                </a:cubicBezTo>
                <a:cubicBezTo>
                  <a:pt x="90" y="100"/>
                  <a:pt x="98" y="70"/>
                  <a:pt x="100" y="65"/>
                </a:cubicBezTo>
                <a:cubicBezTo>
                  <a:pt x="85" y="65"/>
                  <a:pt x="85" y="65"/>
                  <a:pt x="85" y="65"/>
                </a:cubicBezTo>
                <a:cubicBezTo>
                  <a:pt x="85" y="65"/>
                  <a:pt x="79" y="87"/>
                  <a:pt x="51" y="86"/>
                </a:cubicBezTo>
                <a:cubicBezTo>
                  <a:pt x="36" y="86"/>
                  <a:pt x="17" y="79"/>
                  <a:pt x="14" y="55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2" y="55"/>
                  <a:pt x="105" y="25"/>
                  <a:pt x="81" y="9"/>
                </a:cubicBezTo>
                <a:close/>
                <a:moveTo>
                  <a:pt x="15" y="42"/>
                </a:moveTo>
                <a:cubicBezTo>
                  <a:pt x="15" y="42"/>
                  <a:pt x="19" y="15"/>
                  <a:pt x="51" y="14"/>
                </a:cubicBezTo>
                <a:cubicBezTo>
                  <a:pt x="82" y="14"/>
                  <a:pt x="87" y="42"/>
                  <a:pt x="87" y="42"/>
                </a:cubicBezTo>
                <a:lnTo>
                  <a:pt x="15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3" name="Freeform 18">
            <a:extLst>
              <a:ext uri="{FF2B5EF4-FFF2-40B4-BE49-F238E27FC236}">
                <a16:creationId xmlns:a16="http://schemas.microsoft.com/office/drawing/2014/main" id="{D8B420F4-2765-461D-A073-86EFD0067A6D}"/>
              </a:ext>
            </a:extLst>
          </p:cNvPr>
          <p:cNvSpPr>
            <a:spLocks/>
          </p:cNvSpPr>
          <p:nvPr/>
        </p:nvSpPr>
        <p:spPr bwMode="auto">
          <a:xfrm>
            <a:off x="4660760" y="3914847"/>
            <a:ext cx="171119" cy="183342"/>
          </a:xfrm>
          <a:custGeom>
            <a:avLst/>
            <a:gdLst>
              <a:gd name="T0" fmla="*/ 80 w 92"/>
              <a:gd name="T1" fmla="*/ 49 h 99"/>
              <a:gd name="T2" fmla="*/ 66 w 92"/>
              <a:gd name="T3" fmla="*/ 44 h 99"/>
              <a:gd name="T4" fmla="*/ 47 w 92"/>
              <a:gd name="T5" fmla="*/ 41 h 99"/>
              <a:gd name="T6" fmla="*/ 32 w 92"/>
              <a:gd name="T7" fmla="*/ 39 h 99"/>
              <a:gd name="T8" fmla="*/ 18 w 92"/>
              <a:gd name="T9" fmla="*/ 27 h 99"/>
              <a:gd name="T10" fmla="*/ 29 w 92"/>
              <a:gd name="T11" fmla="*/ 15 h 99"/>
              <a:gd name="T12" fmla="*/ 61 w 92"/>
              <a:gd name="T13" fmla="*/ 16 h 99"/>
              <a:gd name="T14" fmla="*/ 73 w 92"/>
              <a:gd name="T15" fmla="*/ 33 h 99"/>
              <a:gd name="T16" fmla="*/ 87 w 92"/>
              <a:gd name="T17" fmla="*/ 33 h 99"/>
              <a:gd name="T18" fmla="*/ 83 w 92"/>
              <a:gd name="T19" fmla="*/ 17 h 99"/>
              <a:gd name="T20" fmla="*/ 68 w 92"/>
              <a:gd name="T21" fmla="*/ 4 h 99"/>
              <a:gd name="T22" fmla="*/ 44 w 92"/>
              <a:gd name="T23" fmla="*/ 0 h 99"/>
              <a:gd name="T24" fmla="*/ 13 w 92"/>
              <a:gd name="T25" fmla="*/ 9 h 99"/>
              <a:gd name="T26" fmla="*/ 5 w 92"/>
              <a:gd name="T27" fmla="*/ 33 h 99"/>
              <a:gd name="T28" fmla="*/ 21 w 92"/>
              <a:gd name="T29" fmla="*/ 50 h 99"/>
              <a:gd name="T30" fmla="*/ 33 w 92"/>
              <a:gd name="T31" fmla="*/ 53 h 99"/>
              <a:gd name="T32" fmla="*/ 60 w 92"/>
              <a:gd name="T33" fmla="*/ 57 h 99"/>
              <a:gd name="T34" fmla="*/ 75 w 92"/>
              <a:gd name="T35" fmla="*/ 64 h 99"/>
              <a:gd name="T36" fmla="*/ 68 w 92"/>
              <a:gd name="T37" fmla="*/ 82 h 99"/>
              <a:gd name="T38" fmla="*/ 37 w 92"/>
              <a:gd name="T39" fmla="*/ 84 h 99"/>
              <a:gd name="T40" fmla="*/ 17 w 92"/>
              <a:gd name="T41" fmla="*/ 74 h 99"/>
              <a:gd name="T42" fmla="*/ 14 w 92"/>
              <a:gd name="T43" fmla="*/ 64 h 99"/>
              <a:gd name="T44" fmla="*/ 0 w 92"/>
              <a:gd name="T45" fmla="*/ 64 h 99"/>
              <a:gd name="T46" fmla="*/ 6 w 92"/>
              <a:gd name="T47" fmla="*/ 82 h 99"/>
              <a:gd name="T48" fmla="*/ 25 w 92"/>
              <a:gd name="T49" fmla="*/ 95 h 99"/>
              <a:gd name="T50" fmla="*/ 68 w 92"/>
              <a:gd name="T51" fmla="*/ 95 h 99"/>
              <a:gd name="T52" fmla="*/ 89 w 92"/>
              <a:gd name="T53" fmla="*/ 75 h 99"/>
              <a:gd name="T54" fmla="*/ 80 w 92"/>
              <a:gd name="T55" fmla="*/ 4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2" h="99">
                <a:moveTo>
                  <a:pt x="80" y="49"/>
                </a:moveTo>
                <a:cubicBezTo>
                  <a:pt x="76" y="47"/>
                  <a:pt x="71" y="45"/>
                  <a:pt x="66" y="44"/>
                </a:cubicBezTo>
                <a:cubicBezTo>
                  <a:pt x="62" y="43"/>
                  <a:pt x="54" y="42"/>
                  <a:pt x="47" y="41"/>
                </a:cubicBezTo>
                <a:cubicBezTo>
                  <a:pt x="38" y="40"/>
                  <a:pt x="32" y="39"/>
                  <a:pt x="32" y="39"/>
                </a:cubicBezTo>
                <a:cubicBezTo>
                  <a:pt x="32" y="39"/>
                  <a:pt x="17" y="38"/>
                  <a:pt x="18" y="27"/>
                </a:cubicBezTo>
                <a:cubicBezTo>
                  <a:pt x="19" y="22"/>
                  <a:pt x="20" y="18"/>
                  <a:pt x="29" y="15"/>
                </a:cubicBezTo>
                <a:cubicBezTo>
                  <a:pt x="38" y="12"/>
                  <a:pt x="54" y="13"/>
                  <a:pt x="61" y="16"/>
                </a:cubicBezTo>
                <a:cubicBezTo>
                  <a:pt x="68" y="19"/>
                  <a:pt x="72" y="23"/>
                  <a:pt x="73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87" y="25"/>
                  <a:pt x="83" y="17"/>
                </a:cubicBezTo>
                <a:cubicBezTo>
                  <a:pt x="80" y="12"/>
                  <a:pt x="75" y="8"/>
                  <a:pt x="68" y="4"/>
                </a:cubicBezTo>
                <a:cubicBezTo>
                  <a:pt x="61" y="2"/>
                  <a:pt x="52" y="0"/>
                  <a:pt x="44" y="0"/>
                </a:cubicBezTo>
                <a:cubicBezTo>
                  <a:pt x="24" y="0"/>
                  <a:pt x="16" y="7"/>
                  <a:pt x="13" y="9"/>
                </a:cubicBezTo>
                <a:cubicBezTo>
                  <a:pt x="10" y="12"/>
                  <a:pt x="2" y="21"/>
                  <a:pt x="5" y="33"/>
                </a:cubicBezTo>
                <a:cubicBezTo>
                  <a:pt x="7" y="45"/>
                  <a:pt x="18" y="49"/>
                  <a:pt x="21" y="50"/>
                </a:cubicBezTo>
                <a:cubicBezTo>
                  <a:pt x="24" y="52"/>
                  <a:pt x="30" y="53"/>
                  <a:pt x="33" y="53"/>
                </a:cubicBezTo>
                <a:cubicBezTo>
                  <a:pt x="40" y="54"/>
                  <a:pt x="60" y="57"/>
                  <a:pt x="60" y="57"/>
                </a:cubicBezTo>
                <a:cubicBezTo>
                  <a:pt x="60" y="57"/>
                  <a:pt x="72" y="57"/>
                  <a:pt x="75" y="64"/>
                </a:cubicBezTo>
                <a:cubicBezTo>
                  <a:pt x="77" y="70"/>
                  <a:pt x="76" y="78"/>
                  <a:pt x="68" y="82"/>
                </a:cubicBezTo>
                <a:cubicBezTo>
                  <a:pt x="59" y="85"/>
                  <a:pt x="50" y="86"/>
                  <a:pt x="37" y="84"/>
                </a:cubicBezTo>
                <a:cubicBezTo>
                  <a:pt x="27" y="83"/>
                  <a:pt x="20" y="80"/>
                  <a:pt x="17" y="74"/>
                </a:cubicBezTo>
                <a:cubicBezTo>
                  <a:pt x="15" y="71"/>
                  <a:pt x="15" y="67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1" y="67"/>
                  <a:pt x="1" y="76"/>
                  <a:pt x="6" y="82"/>
                </a:cubicBezTo>
                <a:cubicBezTo>
                  <a:pt x="11" y="90"/>
                  <a:pt x="18" y="93"/>
                  <a:pt x="25" y="95"/>
                </a:cubicBezTo>
                <a:cubicBezTo>
                  <a:pt x="37" y="99"/>
                  <a:pt x="57" y="99"/>
                  <a:pt x="68" y="95"/>
                </a:cubicBezTo>
                <a:cubicBezTo>
                  <a:pt x="80" y="92"/>
                  <a:pt x="87" y="85"/>
                  <a:pt x="89" y="75"/>
                </a:cubicBezTo>
                <a:cubicBezTo>
                  <a:pt x="90" y="70"/>
                  <a:pt x="92" y="57"/>
                  <a:pt x="80" y="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4" name="Freeform 19">
            <a:extLst>
              <a:ext uri="{FF2B5EF4-FFF2-40B4-BE49-F238E27FC236}">
                <a16:creationId xmlns:a16="http://schemas.microsoft.com/office/drawing/2014/main" id="{245A7B9B-1617-4FF7-A2D1-C2A3C14C5867}"/>
              </a:ext>
            </a:extLst>
          </p:cNvPr>
          <p:cNvSpPr>
            <a:spLocks/>
          </p:cNvSpPr>
          <p:nvPr/>
        </p:nvSpPr>
        <p:spPr bwMode="auto">
          <a:xfrm>
            <a:off x="5802063" y="3869011"/>
            <a:ext cx="84032" cy="229177"/>
          </a:xfrm>
          <a:custGeom>
            <a:avLst/>
            <a:gdLst>
              <a:gd name="T0" fmla="*/ 34 w 45"/>
              <a:gd name="T1" fmla="*/ 0 h 124"/>
              <a:gd name="T2" fmla="*/ 19 w 45"/>
              <a:gd name="T3" fmla="*/ 0 h 124"/>
              <a:gd name="T4" fmla="*/ 19 w 45"/>
              <a:gd name="T5" fmla="*/ 29 h 124"/>
              <a:gd name="T6" fmla="*/ 0 w 45"/>
              <a:gd name="T7" fmla="*/ 29 h 124"/>
              <a:gd name="T8" fmla="*/ 0 w 45"/>
              <a:gd name="T9" fmla="*/ 42 h 124"/>
              <a:gd name="T10" fmla="*/ 20 w 45"/>
              <a:gd name="T11" fmla="*/ 42 h 124"/>
              <a:gd name="T12" fmla="*/ 20 w 45"/>
              <a:gd name="T13" fmla="*/ 98 h 124"/>
              <a:gd name="T14" fmla="*/ 22 w 45"/>
              <a:gd name="T15" fmla="*/ 114 h 124"/>
              <a:gd name="T16" fmla="*/ 34 w 45"/>
              <a:gd name="T17" fmla="*/ 122 h 124"/>
              <a:gd name="T18" fmla="*/ 45 w 45"/>
              <a:gd name="T19" fmla="*/ 123 h 124"/>
              <a:gd name="T20" fmla="*/ 45 w 45"/>
              <a:gd name="T21" fmla="*/ 110 h 124"/>
              <a:gd name="T22" fmla="*/ 37 w 45"/>
              <a:gd name="T23" fmla="*/ 109 h 124"/>
              <a:gd name="T24" fmla="*/ 34 w 45"/>
              <a:gd name="T25" fmla="*/ 102 h 124"/>
              <a:gd name="T26" fmla="*/ 34 w 45"/>
              <a:gd name="T27" fmla="*/ 42 h 124"/>
              <a:gd name="T28" fmla="*/ 45 w 45"/>
              <a:gd name="T29" fmla="*/ 42 h 124"/>
              <a:gd name="T30" fmla="*/ 45 w 45"/>
              <a:gd name="T31" fmla="*/ 29 h 124"/>
              <a:gd name="T32" fmla="*/ 34 w 45"/>
              <a:gd name="T33" fmla="*/ 29 h 124"/>
              <a:gd name="T34" fmla="*/ 34 w 45"/>
              <a:gd name="T3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" h="124">
                <a:moveTo>
                  <a:pt x="34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9"/>
                  <a:pt x="19" y="29"/>
                  <a:pt x="19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42"/>
                  <a:pt x="0" y="42"/>
                  <a:pt x="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98"/>
                  <a:pt x="20" y="98"/>
                  <a:pt x="20" y="98"/>
                </a:cubicBezTo>
                <a:cubicBezTo>
                  <a:pt x="20" y="98"/>
                  <a:pt x="20" y="109"/>
                  <a:pt x="22" y="114"/>
                </a:cubicBezTo>
                <a:cubicBezTo>
                  <a:pt x="24" y="118"/>
                  <a:pt x="28" y="121"/>
                  <a:pt x="34" y="122"/>
                </a:cubicBezTo>
                <a:cubicBezTo>
                  <a:pt x="34" y="122"/>
                  <a:pt x="39" y="124"/>
                  <a:pt x="45" y="123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110"/>
                  <a:pt x="40" y="110"/>
                  <a:pt x="37" y="109"/>
                </a:cubicBezTo>
                <a:cubicBezTo>
                  <a:pt x="34" y="107"/>
                  <a:pt x="34" y="102"/>
                  <a:pt x="34" y="102"/>
                </a:cubicBezTo>
                <a:cubicBezTo>
                  <a:pt x="34" y="42"/>
                  <a:pt x="34" y="42"/>
                  <a:pt x="34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29"/>
                  <a:pt x="45" y="29"/>
                  <a:pt x="45" y="29"/>
                </a:cubicBezTo>
                <a:cubicBezTo>
                  <a:pt x="34" y="29"/>
                  <a:pt x="34" y="29"/>
                  <a:pt x="34" y="29"/>
                </a:cubicBez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5" name="Freeform 20">
            <a:extLst>
              <a:ext uri="{FF2B5EF4-FFF2-40B4-BE49-F238E27FC236}">
                <a16:creationId xmlns:a16="http://schemas.microsoft.com/office/drawing/2014/main" id="{7F3EFD77-C3F0-4F14-9375-7C0E5AC49EA7}"/>
              </a:ext>
            </a:extLst>
          </p:cNvPr>
          <p:cNvSpPr>
            <a:spLocks noEditPoints="1"/>
          </p:cNvSpPr>
          <p:nvPr/>
        </p:nvSpPr>
        <p:spPr bwMode="auto">
          <a:xfrm>
            <a:off x="5730253" y="3179953"/>
            <a:ext cx="649336" cy="611139"/>
          </a:xfrm>
          <a:custGeom>
            <a:avLst/>
            <a:gdLst>
              <a:gd name="T0" fmla="*/ 175 w 349"/>
              <a:gd name="T1" fmla="*/ 0 h 330"/>
              <a:gd name="T2" fmla="*/ 0 w 349"/>
              <a:gd name="T3" fmla="*/ 165 h 330"/>
              <a:gd name="T4" fmla="*/ 175 w 349"/>
              <a:gd name="T5" fmla="*/ 330 h 330"/>
              <a:gd name="T6" fmla="*/ 349 w 349"/>
              <a:gd name="T7" fmla="*/ 165 h 330"/>
              <a:gd name="T8" fmla="*/ 175 w 349"/>
              <a:gd name="T9" fmla="*/ 0 h 330"/>
              <a:gd name="T10" fmla="*/ 175 w 349"/>
              <a:gd name="T11" fmla="*/ 252 h 330"/>
              <a:gd name="T12" fmla="*/ 83 w 349"/>
              <a:gd name="T13" fmla="*/ 165 h 330"/>
              <a:gd name="T14" fmla="*/ 175 w 349"/>
              <a:gd name="T15" fmla="*/ 79 h 330"/>
              <a:gd name="T16" fmla="*/ 266 w 349"/>
              <a:gd name="T17" fmla="*/ 165 h 330"/>
              <a:gd name="T18" fmla="*/ 175 w 349"/>
              <a:gd name="T19" fmla="*/ 25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9" h="330">
                <a:moveTo>
                  <a:pt x="175" y="0"/>
                </a:moveTo>
                <a:cubicBezTo>
                  <a:pt x="78" y="0"/>
                  <a:pt x="0" y="74"/>
                  <a:pt x="0" y="165"/>
                </a:cubicBezTo>
                <a:cubicBezTo>
                  <a:pt x="0" y="256"/>
                  <a:pt x="78" y="330"/>
                  <a:pt x="175" y="330"/>
                </a:cubicBezTo>
                <a:cubicBezTo>
                  <a:pt x="271" y="330"/>
                  <a:pt x="349" y="256"/>
                  <a:pt x="349" y="165"/>
                </a:cubicBezTo>
                <a:cubicBezTo>
                  <a:pt x="349" y="74"/>
                  <a:pt x="271" y="0"/>
                  <a:pt x="175" y="0"/>
                </a:cubicBezTo>
                <a:close/>
                <a:moveTo>
                  <a:pt x="175" y="252"/>
                </a:moveTo>
                <a:cubicBezTo>
                  <a:pt x="124" y="252"/>
                  <a:pt x="83" y="213"/>
                  <a:pt x="83" y="165"/>
                </a:cubicBezTo>
                <a:cubicBezTo>
                  <a:pt x="83" y="118"/>
                  <a:pt x="124" y="79"/>
                  <a:pt x="175" y="79"/>
                </a:cubicBezTo>
                <a:cubicBezTo>
                  <a:pt x="225" y="79"/>
                  <a:pt x="266" y="118"/>
                  <a:pt x="266" y="165"/>
                </a:cubicBezTo>
                <a:cubicBezTo>
                  <a:pt x="266" y="213"/>
                  <a:pt x="225" y="252"/>
                  <a:pt x="175" y="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6" name="Freeform 21">
            <a:extLst>
              <a:ext uri="{FF2B5EF4-FFF2-40B4-BE49-F238E27FC236}">
                <a16:creationId xmlns:a16="http://schemas.microsoft.com/office/drawing/2014/main" id="{01FD055D-919E-4AE6-A5AE-A2F5948E06E4}"/>
              </a:ext>
            </a:extLst>
          </p:cNvPr>
          <p:cNvSpPr>
            <a:spLocks/>
          </p:cNvSpPr>
          <p:nvPr/>
        </p:nvSpPr>
        <p:spPr bwMode="auto">
          <a:xfrm>
            <a:off x="5604970" y="3914847"/>
            <a:ext cx="166536" cy="177230"/>
          </a:xfrm>
          <a:custGeom>
            <a:avLst/>
            <a:gdLst>
              <a:gd name="T0" fmla="*/ 48 w 90"/>
              <a:gd name="T1" fmla="*/ 0 h 95"/>
              <a:gd name="T2" fmla="*/ 14 w 90"/>
              <a:gd name="T3" fmla="*/ 14 h 95"/>
              <a:gd name="T4" fmla="*/ 14 w 90"/>
              <a:gd name="T5" fmla="*/ 3 h 95"/>
              <a:gd name="T6" fmla="*/ 0 w 90"/>
              <a:gd name="T7" fmla="*/ 3 h 95"/>
              <a:gd name="T8" fmla="*/ 0 w 90"/>
              <a:gd name="T9" fmla="*/ 95 h 95"/>
              <a:gd name="T10" fmla="*/ 14 w 90"/>
              <a:gd name="T11" fmla="*/ 95 h 95"/>
              <a:gd name="T12" fmla="*/ 14 w 90"/>
              <a:gd name="T13" fmla="*/ 41 h 95"/>
              <a:gd name="T14" fmla="*/ 48 w 90"/>
              <a:gd name="T15" fmla="*/ 13 h 95"/>
              <a:gd name="T16" fmla="*/ 76 w 90"/>
              <a:gd name="T17" fmla="*/ 41 h 95"/>
              <a:gd name="T18" fmla="*/ 76 w 90"/>
              <a:gd name="T19" fmla="*/ 95 h 95"/>
              <a:gd name="T20" fmla="*/ 90 w 90"/>
              <a:gd name="T21" fmla="*/ 95 h 95"/>
              <a:gd name="T22" fmla="*/ 90 w 90"/>
              <a:gd name="T23" fmla="*/ 35 h 95"/>
              <a:gd name="T24" fmla="*/ 48 w 90"/>
              <a:gd name="T2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95">
                <a:moveTo>
                  <a:pt x="48" y="0"/>
                </a:moveTo>
                <a:cubicBezTo>
                  <a:pt x="25" y="0"/>
                  <a:pt x="15" y="13"/>
                  <a:pt x="14" y="14"/>
                </a:cubicBezTo>
                <a:cubicBezTo>
                  <a:pt x="14" y="3"/>
                  <a:pt x="14" y="3"/>
                  <a:pt x="14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95"/>
                  <a:pt x="0" y="95"/>
                  <a:pt x="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13"/>
                  <a:pt x="48" y="13"/>
                </a:cubicBezTo>
                <a:cubicBezTo>
                  <a:pt x="73" y="13"/>
                  <a:pt x="77" y="27"/>
                  <a:pt x="76" y="41"/>
                </a:cubicBezTo>
                <a:cubicBezTo>
                  <a:pt x="76" y="95"/>
                  <a:pt x="76" y="95"/>
                  <a:pt x="76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35"/>
                  <a:pt x="90" y="35"/>
                  <a:pt x="90" y="35"/>
                </a:cubicBezTo>
                <a:cubicBezTo>
                  <a:pt x="90" y="29"/>
                  <a:pt x="89" y="0"/>
                  <a:pt x="4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7" name="Freeform 22">
            <a:extLst>
              <a:ext uri="{FF2B5EF4-FFF2-40B4-BE49-F238E27FC236}">
                <a16:creationId xmlns:a16="http://schemas.microsoft.com/office/drawing/2014/main" id="{AC27DE97-1287-4539-9DFC-0E21BE73D928}"/>
              </a:ext>
            </a:extLst>
          </p:cNvPr>
          <p:cNvSpPr>
            <a:spLocks/>
          </p:cNvSpPr>
          <p:nvPr/>
        </p:nvSpPr>
        <p:spPr bwMode="auto">
          <a:xfrm>
            <a:off x="5025916" y="3914847"/>
            <a:ext cx="281124" cy="177230"/>
          </a:xfrm>
          <a:custGeom>
            <a:avLst/>
            <a:gdLst>
              <a:gd name="T0" fmla="*/ 135 w 151"/>
              <a:gd name="T1" fmla="*/ 6 h 95"/>
              <a:gd name="T2" fmla="*/ 111 w 151"/>
              <a:gd name="T3" fmla="*/ 0 h 95"/>
              <a:gd name="T4" fmla="*/ 78 w 151"/>
              <a:gd name="T5" fmla="*/ 17 h 95"/>
              <a:gd name="T6" fmla="*/ 44 w 151"/>
              <a:gd name="T7" fmla="*/ 0 h 95"/>
              <a:gd name="T8" fmla="*/ 14 w 151"/>
              <a:gd name="T9" fmla="*/ 12 h 95"/>
              <a:gd name="T10" fmla="*/ 14 w 151"/>
              <a:gd name="T11" fmla="*/ 3 h 95"/>
              <a:gd name="T12" fmla="*/ 0 w 151"/>
              <a:gd name="T13" fmla="*/ 3 h 95"/>
              <a:gd name="T14" fmla="*/ 0 w 151"/>
              <a:gd name="T15" fmla="*/ 95 h 95"/>
              <a:gd name="T16" fmla="*/ 14 w 151"/>
              <a:gd name="T17" fmla="*/ 95 h 95"/>
              <a:gd name="T18" fmla="*/ 14 w 151"/>
              <a:gd name="T19" fmla="*/ 41 h 95"/>
              <a:gd name="T20" fmla="*/ 27 w 151"/>
              <a:gd name="T21" fmla="*/ 17 h 95"/>
              <a:gd name="T22" fmla="*/ 43 w 151"/>
              <a:gd name="T23" fmla="*/ 13 h 95"/>
              <a:gd name="T24" fmla="*/ 65 w 151"/>
              <a:gd name="T25" fmla="*/ 22 h 95"/>
              <a:gd name="T26" fmla="*/ 68 w 151"/>
              <a:gd name="T27" fmla="*/ 33 h 95"/>
              <a:gd name="T28" fmla="*/ 68 w 151"/>
              <a:gd name="T29" fmla="*/ 95 h 95"/>
              <a:gd name="T30" fmla="*/ 82 w 151"/>
              <a:gd name="T31" fmla="*/ 95 h 95"/>
              <a:gd name="T32" fmla="*/ 82 w 151"/>
              <a:gd name="T33" fmla="*/ 37 h 95"/>
              <a:gd name="T34" fmla="*/ 88 w 151"/>
              <a:gd name="T35" fmla="*/ 22 h 95"/>
              <a:gd name="T36" fmla="*/ 111 w 151"/>
              <a:gd name="T37" fmla="*/ 13 h 95"/>
              <a:gd name="T38" fmla="*/ 135 w 151"/>
              <a:gd name="T39" fmla="*/ 33 h 95"/>
              <a:gd name="T40" fmla="*/ 135 w 151"/>
              <a:gd name="T41" fmla="*/ 95 h 95"/>
              <a:gd name="T42" fmla="*/ 150 w 151"/>
              <a:gd name="T43" fmla="*/ 95 h 95"/>
              <a:gd name="T44" fmla="*/ 150 w 151"/>
              <a:gd name="T45" fmla="*/ 33 h 95"/>
              <a:gd name="T46" fmla="*/ 135 w 151"/>
              <a:gd name="T47" fmla="*/ 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1" h="95">
                <a:moveTo>
                  <a:pt x="135" y="6"/>
                </a:moveTo>
                <a:cubicBezTo>
                  <a:pt x="130" y="3"/>
                  <a:pt x="120" y="0"/>
                  <a:pt x="111" y="0"/>
                </a:cubicBezTo>
                <a:cubicBezTo>
                  <a:pt x="100" y="0"/>
                  <a:pt x="87" y="3"/>
                  <a:pt x="78" y="17"/>
                </a:cubicBezTo>
                <a:cubicBezTo>
                  <a:pt x="71" y="4"/>
                  <a:pt x="58" y="0"/>
                  <a:pt x="44" y="0"/>
                </a:cubicBezTo>
                <a:cubicBezTo>
                  <a:pt x="31" y="1"/>
                  <a:pt x="22" y="5"/>
                  <a:pt x="14" y="12"/>
                </a:cubicBezTo>
                <a:cubicBezTo>
                  <a:pt x="14" y="3"/>
                  <a:pt x="14" y="3"/>
                  <a:pt x="14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95"/>
                  <a:pt x="0" y="95"/>
                  <a:pt x="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3" y="25"/>
                  <a:pt x="27" y="17"/>
                </a:cubicBezTo>
                <a:cubicBezTo>
                  <a:pt x="32" y="15"/>
                  <a:pt x="36" y="13"/>
                  <a:pt x="43" y="13"/>
                </a:cubicBezTo>
                <a:cubicBezTo>
                  <a:pt x="55" y="13"/>
                  <a:pt x="62" y="17"/>
                  <a:pt x="65" y="22"/>
                </a:cubicBezTo>
                <a:cubicBezTo>
                  <a:pt x="68" y="27"/>
                  <a:pt x="68" y="31"/>
                  <a:pt x="68" y="33"/>
                </a:cubicBezTo>
                <a:cubicBezTo>
                  <a:pt x="68" y="95"/>
                  <a:pt x="68" y="95"/>
                  <a:pt x="68" y="95"/>
                </a:cubicBezTo>
                <a:cubicBezTo>
                  <a:pt x="82" y="95"/>
                  <a:pt x="82" y="95"/>
                  <a:pt x="82" y="95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28"/>
                  <a:pt x="88" y="22"/>
                </a:cubicBezTo>
                <a:cubicBezTo>
                  <a:pt x="92" y="17"/>
                  <a:pt x="99" y="13"/>
                  <a:pt x="111" y="13"/>
                </a:cubicBezTo>
                <a:cubicBezTo>
                  <a:pt x="134" y="14"/>
                  <a:pt x="135" y="30"/>
                  <a:pt x="135" y="33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50" y="33"/>
                  <a:pt x="151" y="15"/>
                  <a:pt x="135" y="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BC240E86-22A2-43BC-B373-57791C507301}"/>
              </a:ext>
            </a:extLst>
          </p:cNvPr>
          <p:cNvSpPr>
            <a:spLocks/>
          </p:cNvSpPr>
          <p:nvPr/>
        </p:nvSpPr>
        <p:spPr bwMode="auto">
          <a:xfrm>
            <a:off x="4870075" y="3869011"/>
            <a:ext cx="82504" cy="229177"/>
          </a:xfrm>
          <a:custGeom>
            <a:avLst/>
            <a:gdLst>
              <a:gd name="T0" fmla="*/ 33 w 45"/>
              <a:gd name="T1" fmla="*/ 0 h 124"/>
              <a:gd name="T2" fmla="*/ 19 w 45"/>
              <a:gd name="T3" fmla="*/ 0 h 124"/>
              <a:gd name="T4" fmla="*/ 19 w 45"/>
              <a:gd name="T5" fmla="*/ 29 h 124"/>
              <a:gd name="T6" fmla="*/ 0 w 45"/>
              <a:gd name="T7" fmla="*/ 29 h 124"/>
              <a:gd name="T8" fmla="*/ 0 w 45"/>
              <a:gd name="T9" fmla="*/ 42 h 124"/>
              <a:gd name="T10" fmla="*/ 19 w 45"/>
              <a:gd name="T11" fmla="*/ 42 h 124"/>
              <a:gd name="T12" fmla="*/ 19 w 45"/>
              <a:gd name="T13" fmla="*/ 98 h 124"/>
              <a:gd name="T14" fmla="*/ 22 w 45"/>
              <a:gd name="T15" fmla="*/ 114 h 124"/>
              <a:gd name="T16" fmla="*/ 33 w 45"/>
              <a:gd name="T17" fmla="*/ 122 h 124"/>
              <a:gd name="T18" fmla="*/ 45 w 45"/>
              <a:gd name="T19" fmla="*/ 123 h 124"/>
              <a:gd name="T20" fmla="*/ 45 w 45"/>
              <a:gd name="T21" fmla="*/ 110 h 124"/>
              <a:gd name="T22" fmla="*/ 37 w 45"/>
              <a:gd name="T23" fmla="*/ 109 h 124"/>
              <a:gd name="T24" fmla="*/ 33 w 45"/>
              <a:gd name="T25" fmla="*/ 102 h 124"/>
              <a:gd name="T26" fmla="*/ 33 w 45"/>
              <a:gd name="T27" fmla="*/ 42 h 124"/>
              <a:gd name="T28" fmla="*/ 45 w 45"/>
              <a:gd name="T29" fmla="*/ 42 h 124"/>
              <a:gd name="T30" fmla="*/ 45 w 45"/>
              <a:gd name="T31" fmla="*/ 29 h 124"/>
              <a:gd name="T32" fmla="*/ 33 w 45"/>
              <a:gd name="T33" fmla="*/ 29 h 124"/>
              <a:gd name="T34" fmla="*/ 33 w 45"/>
              <a:gd name="T3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" h="124">
                <a:moveTo>
                  <a:pt x="33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9"/>
                  <a:pt x="19" y="29"/>
                  <a:pt x="19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42"/>
                  <a:pt x="0" y="42"/>
                  <a:pt x="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98"/>
                  <a:pt x="19" y="98"/>
                  <a:pt x="19" y="98"/>
                </a:cubicBezTo>
                <a:cubicBezTo>
                  <a:pt x="19" y="98"/>
                  <a:pt x="19" y="109"/>
                  <a:pt x="22" y="114"/>
                </a:cubicBezTo>
                <a:cubicBezTo>
                  <a:pt x="24" y="118"/>
                  <a:pt x="28" y="121"/>
                  <a:pt x="33" y="122"/>
                </a:cubicBezTo>
                <a:cubicBezTo>
                  <a:pt x="33" y="122"/>
                  <a:pt x="39" y="124"/>
                  <a:pt x="45" y="123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110"/>
                  <a:pt x="40" y="110"/>
                  <a:pt x="37" y="109"/>
                </a:cubicBezTo>
                <a:cubicBezTo>
                  <a:pt x="33" y="107"/>
                  <a:pt x="33" y="102"/>
                  <a:pt x="33" y="102"/>
                </a:cubicBezTo>
                <a:cubicBezTo>
                  <a:pt x="33" y="42"/>
                  <a:pt x="33" y="42"/>
                  <a:pt x="33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29"/>
                  <a:pt x="45" y="29"/>
                  <a:pt x="45" y="29"/>
                </a:cubicBezTo>
                <a:cubicBezTo>
                  <a:pt x="33" y="29"/>
                  <a:pt x="33" y="29"/>
                  <a:pt x="33" y="29"/>
                </a:cubicBez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9" name="Freeform 24">
            <a:extLst>
              <a:ext uri="{FF2B5EF4-FFF2-40B4-BE49-F238E27FC236}">
                <a16:creationId xmlns:a16="http://schemas.microsoft.com/office/drawing/2014/main" id="{94A0A7E7-18F4-40C1-BD66-7EDA9E2CC875}"/>
              </a:ext>
            </a:extLst>
          </p:cNvPr>
          <p:cNvSpPr>
            <a:spLocks/>
          </p:cNvSpPr>
          <p:nvPr/>
        </p:nvSpPr>
        <p:spPr bwMode="auto">
          <a:xfrm>
            <a:off x="4384220" y="3179953"/>
            <a:ext cx="615723" cy="611139"/>
          </a:xfrm>
          <a:custGeom>
            <a:avLst/>
            <a:gdLst>
              <a:gd name="T0" fmla="*/ 174 w 331"/>
              <a:gd name="T1" fmla="*/ 251 h 330"/>
              <a:gd name="T2" fmla="*/ 83 w 331"/>
              <a:gd name="T3" fmla="*/ 165 h 330"/>
              <a:gd name="T4" fmla="*/ 174 w 331"/>
              <a:gd name="T5" fmla="*/ 79 h 330"/>
              <a:gd name="T6" fmla="*/ 255 w 331"/>
              <a:gd name="T7" fmla="*/ 124 h 330"/>
              <a:gd name="T8" fmla="*/ 329 w 331"/>
              <a:gd name="T9" fmla="*/ 88 h 330"/>
              <a:gd name="T10" fmla="*/ 174 w 331"/>
              <a:gd name="T11" fmla="*/ 0 h 330"/>
              <a:gd name="T12" fmla="*/ 0 w 331"/>
              <a:gd name="T13" fmla="*/ 165 h 330"/>
              <a:gd name="T14" fmla="*/ 174 w 331"/>
              <a:gd name="T15" fmla="*/ 330 h 330"/>
              <a:gd name="T16" fmla="*/ 331 w 331"/>
              <a:gd name="T17" fmla="*/ 238 h 330"/>
              <a:gd name="T18" fmla="*/ 256 w 331"/>
              <a:gd name="T19" fmla="*/ 205 h 330"/>
              <a:gd name="T20" fmla="*/ 174 w 331"/>
              <a:gd name="T21" fmla="*/ 251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1" h="330">
                <a:moveTo>
                  <a:pt x="174" y="251"/>
                </a:moveTo>
                <a:cubicBezTo>
                  <a:pt x="124" y="251"/>
                  <a:pt x="83" y="213"/>
                  <a:pt x="83" y="165"/>
                </a:cubicBezTo>
                <a:cubicBezTo>
                  <a:pt x="83" y="117"/>
                  <a:pt x="124" y="79"/>
                  <a:pt x="174" y="79"/>
                </a:cubicBezTo>
                <a:cubicBezTo>
                  <a:pt x="209" y="79"/>
                  <a:pt x="239" y="97"/>
                  <a:pt x="255" y="124"/>
                </a:cubicBezTo>
                <a:cubicBezTo>
                  <a:pt x="329" y="88"/>
                  <a:pt x="329" y="88"/>
                  <a:pt x="329" y="88"/>
                </a:cubicBezTo>
                <a:cubicBezTo>
                  <a:pt x="300" y="36"/>
                  <a:pt x="241" y="0"/>
                  <a:pt x="174" y="0"/>
                </a:cubicBezTo>
                <a:cubicBezTo>
                  <a:pt x="78" y="0"/>
                  <a:pt x="0" y="74"/>
                  <a:pt x="0" y="165"/>
                </a:cubicBezTo>
                <a:cubicBezTo>
                  <a:pt x="0" y="256"/>
                  <a:pt x="78" y="330"/>
                  <a:pt x="174" y="330"/>
                </a:cubicBezTo>
                <a:cubicBezTo>
                  <a:pt x="243" y="330"/>
                  <a:pt x="302" y="293"/>
                  <a:pt x="331" y="238"/>
                </a:cubicBezTo>
                <a:cubicBezTo>
                  <a:pt x="256" y="205"/>
                  <a:pt x="256" y="205"/>
                  <a:pt x="256" y="205"/>
                </a:cubicBezTo>
                <a:cubicBezTo>
                  <a:pt x="241" y="233"/>
                  <a:pt x="210" y="251"/>
                  <a:pt x="174" y="2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0" name="Rectangle 25">
            <a:extLst>
              <a:ext uri="{FF2B5EF4-FFF2-40B4-BE49-F238E27FC236}">
                <a16:creationId xmlns:a16="http://schemas.microsoft.com/office/drawing/2014/main" id="{CE4FC129-58AB-48D9-9F0B-B3371225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724" y="3922487"/>
            <a:ext cx="25974" cy="16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1" name="Freeform 26">
            <a:extLst>
              <a:ext uri="{FF2B5EF4-FFF2-40B4-BE49-F238E27FC236}">
                <a16:creationId xmlns:a16="http://schemas.microsoft.com/office/drawing/2014/main" id="{2E01AC76-13A8-4213-BE24-E4F9BE46AF7E}"/>
              </a:ext>
            </a:extLst>
          </p:cNvPr>
          <p:cNvSpPr>
            <a:spLocks/>
          </p:cNvSpPr>
          <p:nvPr/>
        </p:nvSpPr>
        <p:spPr bwMode="auto">
          <a:xfrm>
            <a:off x="3884613" y="5224213"/>
            <a:ext cx="151257" cy="132923"/>
          </a:xfrm>
          <a:custGeom>
            <a:avLst/>
            <a:gdLst>
              <a:gd name="T0" fmla="*/ 4 w 99"/>
              <a:gd name="T1" fmla="*/ 73 h 87"/>
              <a:gd name="T2" fmla="*/ 68 w 99"/>
              <a:gd name="T3" fmla="*/ 16 h 87"/>
              <a:gd name="T4" fmla="*/ 21 w 99"/>
              <a:gd name="T5" fmla="*/ 16 h 87"/>
              <a:gd name="T6" fmla="*/ 26 w 99"/>
              <a:gd name="T7" fmla="*/ 0 h 87"/>
              <a:gd name="T8" fmla="*/ 99 w 99"/>
              <a:gd name="T9" fmla="*/ 0 h 87"/>
              <a:gd name="T10" fmla="*/ 95 w 99"/>
              <a:gd name="T11" fmla="*/ 14 h 87"/>
              <a:gd name="T12" fmla="*/ 31 w 99"/>
              <a:gd name="T13" fmla="*/ 71 h 87"/>
              <a:gd name="T14" fmla="*/ 81 w 99"/>
              <a:gd name="T15" fmla="*/ 71 h 87"/>
              <a:gd name="T16" fmla="*/ 76 w 99"/>
              <a:gd name="T17" fmla="*/ 87 h 87"/>
              <a:gd name="T18" fmla="*/ 0 w 99"/>
              <a:gd name="T19" fmla="*/ 87 h 87"/>
              <a:gd name="T20" fmla="*/ 4 w 99"/>
              <a:gd name="T21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87">
                <a:moveTo>
                  <a:pt x="4" y="73"/>
                </a:moveTo>
                <a:lnTo>
                  <a:pt x="68" y="16"/>
                </a:lnTo>
                <a:lnTo>
                  <a:pt x="21" y="16"/>
                </a:lnTo>
                <a:lnTo>
                  <a:pt x="26" y="0"/>
                </a:lnTo>
                <a:lnTo>
                  <a:pt x="99" y="0"/>
                </a:lnTo>
                <a:lnTo>
                  <a:pt x="95" y="14"/>
                </a:lnTo>
                <a:lnTo>
                  <a:pt x="31" y="71"/>
                </a:lnTo>
                <a:lnTo>
                  <a:pt x="81" y="71"/>
                </a:lnTo>
                <a:lnTo>
                  <a:pt x="76" y="87"/>
                </a:lnTo>
                <a:lnTo>
                  <a:pt x="0" y="87"/>
                </a:lnTo>
                <a:lnTo>
                  <a:pt x="4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2" name="Freeform 27">
            <a:extLst>
              <a:ext uri="{FF2B5EF4-FFF2-40B4-BE49-F238E27FC236}">
                <a16:creationId xmlns:a16="http://schemas.microsoft.com/office/drawing/2014/main" id="{7FF3AE10-9EEB-41BB-AB4B-1C848F10DF7A}"/>
              </a:ext>
            </a:extLst>
          </p:cNvPr>
          <p:cNvSpPr>
            <a:spLocks noEditPoints="1"/>
          </p:cNvSpPr>
          <p:nvPr/>
        </p:nvSpPr>
        <p:spPr bwMode="auto">
          <a:xfrm>
            <a:off x="4034342" y="5222685"/>
            <a:ext cx="131395" cy="137506"/>
          </a:xfrm>
          <a:custGeom>
            <a:avLst/>
            <a:gdLst>
              <a:gd name="T0" fmla="*/ 42 w 71"/>
              <a:gd name="T1" fmla="*/ 0 h 74"/>
              <a:gd name="T2" fmla="*/ 16 w 71"/>
              <a:gd name="T3" fmla="*/ 5 h 74"/>
              <a:gd name="T4" fmla="*/ 19 w 71"/>
              <a:gd name="T5" fmla="*/ 18 h 74"/>
              <a:gd name="T6" fmla="*/ 39 w 71"/>
              <a:gd name="T7" fmla="*/ 14 h 74"/>
              <a:gd name="T8" fmla="*/ 54 w 71"/>
              <a:gd name="T9" fmla="*/ 25 h 74"/>
              <a:gd name="T10" fmla="*/ 53 w 71"/>
              <a:gd name="T11" fmla="*/ 31 h 74"/>
              <a:gd name="T12" fmla="*/ 53 w 71"/>
              <a:gd name="T13" fmla="*/ 32 h 74"/>
              <a:gd name="T14" fmla="*/ 32 w 71"/>
              <a:gd name="T15" fmla="*/ 29 h 74"/>
              <a:gd name="T16" fmla="*/ 0 w 71"/>
              <a:gd name="T17" fmla="*/ 54 h 74"/>
              <a:gd name="T18" fmla="*/ 22 w 71"/>
              <a:gd name="T19" fmla="*/ 74 h 74"/>
              <a:gd name="T20" fmla="*/ 45 w 71"/>
              <a:gd name="T21" fmla="*/ 63 h 74"/>
              <a:gd name="T22" fmla="*/ 42 w 71"/>
              <a:gd name="T23" fmla="*/ 72 h 74"/>
              <a:gd name="T24" fmla="*/ 58 w 71"/>
              <a:gd name="T25" fmla="*/ 72 h 74"/>
              <a:gd name="T26" fmla="*/ 69 w 71"/>
              <a:gd name="T27" fmla="*/ 32 h 74"/>
              <a:gd name="T28" fmla="*/ 71 w 71"/>
              <a:gd name="T29" fmla="*/ 22 h 74"/>
              <a:gd name="T30" fmla="*/ 42 w 71"/>
              <a:gd name="T31" fmla="*/ 0 h 74"/>
              <a:gd name="T32" fmla="*/ 50 w 71"/>
              <a:gd name="T33" fmla="*/ 45 h 74"/>
              <a:gd name="T34" fmla="*/ 28 w 71"/>
              <a:gd name="T35" fmla="*/ 62 h 74"/>
              <a:gd name="T36" fmla="*/ 17 w 71"/>
              <a:gd name="T37" fmla="*/ 52 h 74"/>
              <a:gd name="T38" fmla="*/ 34 w 71"/>
              <a:gd name="T39" fmla="*/ 39 h 74"/>
              <a:gd name="T40" fmla="*/ 50 w 71"/>
              <a:gd name="T41" fmla="*/ 42 h 74"/>
              <a:gd name="T42" fmla="*/ 50 w 71"/>
              <a:gd name="T43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74">
                <a:moveTo>
                  <a:pt x="42" y="0"/>
                </a:moveTo>
                <a:cubicBezTo>
                  <a:pt x="32" y="0"/>
                  <a:pt x="24" y="2"/>
                  <a:pt x="16" y="5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16"/>
                  <a:pt x="32" y="14"/>
                  <a:pt x="39" y="14"/>
                </a:cubicBezTo>
                <a:cubicBezTo>
                  <a:pt x="50" y="14"/>
                  <a:pt x="54" y="19"/>
                  <a:pt x="54" y="25"/>
                </a:cubicBezTo>
                <a:cubicBezTo>
                  <a:pt x="54" y="27"/>
                  <a:pt x="54" y="28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30"/>
                  <a:pt x="40" y="29"/>
                  <a:pt x="32" y="29"/>
                </a:cubicBezTo>
                <a:cubicBezTo>
                  <a:pt x="13" y="29"/>
                  <a:pt x="0" y="38"/>
                  <a:pt x="0" y="54"/>
                </a:cubicBezTo>
                <a:cubicBezTo>
                  <a:pt x="0" y="66"/>
                  <a:pt x="9" y="74"/>
                  <a:pt x="22" y="74"/>
                </a:cubicBezTo>
                <a:cubicBezTo>
                  <a:pt x="31" y="74"/>
                  <a:pt x="39" y="70"/>
                  <a:pt x="45" y="63"/>
                </a:cubicBezTo>
                <a:cubicBezTo>
                  <a:pt x="42" y="72"/>
                  <a:pt x="42" y="72"/>
                  <a:pt x="42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29"/>
                  <a:pt x="71" y="25"/>
                  <a:pt x="71" y="22"/>
                </a:cubicBezTo>
                <a:cubicBezTo>
                  <a:pt x="71" y="8"/>
                  <a:pt x="61" y="0"/>
                  <a:pt x="42" y="0"/>
                </a:cubicBezTo>
                <a:close/>
                <a:moveTo>
                  <a:pt x="50" y="45"/>
                </a:moveTo>
                <a:cubicBezTo>
                  <a:pt x="47" y="54"/>
                  <a:pt x="38" y="62"/>
                  <a:pt x="28" y="62"/>
                </a:cubicBezTo>
                <a:cubicBezTo>
                  <a:pt x="21" y="62"/>
                  <a:pt x="17" y="58"/>
                  <a:pt x="17" y="52"/>
                </a:cubicBezTo>
                <a:cubicBezTo>
                  <a:pt x="17" y="45"/>
                  <a:pt x="23" y="39"/>
                  <a:pt x="34" y="39"/>
                </a:cubicBezTo>
                <a:cubicBezTo>
                  <a:pt x="41" y="39"/>
                  <a:pt x="46" y="41"/>
                  <a:pt x="50" y="42"/>
                </a:cubicBezTo>
                <a:lnTo>
                  <a:pt x="50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" name="Freeform 28">
            <a:extLst>
              <a:ext uri="{FF2B5EF4-FFF2-40B4-BE49-F238E27FC236}">
                <a16:creationId xmlns:a16="http://schemas.microsoft.com/office/drawing/2014/main" id="{0B7D5DC4-B3B9-4F5B-BCE2-7511FBB6FDF2}"/>
              </a:ext>
            </a:extLst>
          </p:cNvPr>
          <p:cNvSpPr>
            <a:spLocks/>
          </p:cNvSpPr>
          <p:nvPr/>
        </p:nvSpPr>
        <p:spPr bwMode="auto">
          <a:xfrm>
            <a:off x="4188655" y="5222685"/>
            <a:ext cx="131395" cy="137506"/>
          </a:xfrm>
          <a:custGeom>
            <a:avLst/>
            <a:gdLst>
              <a:gd name="T0" fmla="*/ 0 w 71"/>
              <a:gd name="T1" fmla="*/ 42 h 74"/>
              <a:gd name="T2" fmla="*/ 42 w 71"/>
              <a:gd name="T3" fmla="*/ 0 h 74"/>
              <a:gd name="T4" fmla="*/ 71 w 71"/>
              <a:gd name="T5" fmla="*/ 16 h 74"/>
              <a:gd name="T6" fmla="*/ 58 w 71"/>
              <a:gd name="T7" fmla="*/ 24 h 74"/>
              <a:gd name="T8" fmla="*/ 41 w 71"/>
              <a:gd name="T9" fmla="*/ 14 h 74"/>
              <a:gd name="T10" fmla="*/ 16 w 71"/>
              <a:gd name="T11" fmla="*/ 42 h 74"/>
              <a:gd name="T12" fmla="*/ 33 w 71"/>
              <a:gd name="T13" fmla="*/ 60 h 74"/>
              <a:gd name="T14" fmla="*/ 51 w 71"/>
              <a:gd name="T15" fmla="*/ 52 h 74"/>
              <a:gd name="T16" fmla="*/ 60 w 71"/>
              <a:gd name="T17" fmla="*/ 63 h 74"/>
              <a:gd name="T18" fmla="*/ 32 w 71"/>
              <a:gd name="T19" fmla="*/ 74 h 74"/>
              <a:gd name="T20" fmla="*/ 0 w 71"/>
              <a:gd name="T21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74">
                <a:moveTo>
                  <a:pt x="0" y="42"/>
                </a:moveTo>
                <a:cubicBezTo>
                  <a:pt x="0" y="19"/>
                  <a:pt x="19" y="0"/>
                  <a:pt x="42" y="0"/>
                </a:cubicBezTo>
                <a:cubicBezTo>
                  <a:pt x="57" y="0"/>
                  <a:pt x="66" y="7"/>
                  <a:pt x="71" y="16"/>
                </a:cubicBezTo>
                <a:cubicBezTo>
                  <a:pt x="58" y="24"/>
                  <a:pt x="58" y="24"/>
                  <a:pt x="58" y="24"/>
                </a:cubicBezTo>
                <a:cubicBezTo>
                  <a:pt x="54" y="18"/>
                  <a:pt x="50" y="14"/>
                  <a:pt x="41" y="14"/>
                </a:cubicBezTo>
                <a:cubicBezTo>
                  <a:pt x="28" y="14"/>
                  <a:pt x="16" y="27"/>
                  <a:pt x="16" y="42"/>
                </a:cubicBezTo>
                <a:cubicBezTo>
                  <a:pt x="16" y="53"/>
                  <a:pt x="24" y="60"/>
                  <a:pt x="33" y="60"/>
                </a:cubicBezTo>
                <a:cubicBezTo>
                  <a:pt x="40" y="60"/>
                  <a:pt x="46" y="57"/>
                  <a:pt x="51" y="52"/>
                </a:cubicBezTo>
                <a:cubicBezTo>
                  <a:pt x="60" y="63"/>
                  <a:pt x="60" y="63"/>
                  <a:pt x="60" y="63"/>
                </a:cubicBezTo>
                <a:cubicBezTo>
                  <a:pt x="52" y="69"/>
                  <a:pt x="44" y="74"/>
                  <a:pt x="32" y="74"/>
                </a:cubicBezTo>
                <a:cubicBezTo>
                  <a:pt x="14" y="74"/>
                  <a:pt x="0" y="62"/>
                  <a:pt x="0" y="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4" name="Freeform 29">
            <a:extLst>
              <a:ext uri="{FF2B5EF4-FFF2-40B4-BE49-F238E27FC236}">
                <a16:creationId xmlns:a16="http://schemas.microsoft.com/office/drawing/2014/main" id="{2BFDEDD9-FFEE-4E64-91EC-57DA9B3FD097}"/>
              </a:ext>
            </a:extLst>
          </p:cNvPr>
          <p:cNvSpPr>
            <a:spLocks/>
          </p:cNvSpPr>
          <p:nvPr/>
        </p:nvSpPr>
        <p:spPr bwMode="auto">
          <a:xfrm>
            <a:off x="4310883" y="5224213"/>
            <a:ext cx="151257" cy="132923"/>
          </a:xfrm>
          <a:custGeom>
            <a:avLst/>
            <a:gdLst>
              <a:gd name="T0" fmla="*/ 4 w 99"/>
              <a:gd name="T1" fmla="*/ 73 h 87"/>
              <a:gd name="T2" fmla="*/ 68 w 99"/>
              <a:gd name="T3" fmla="*/ 16 h 87"/>
              <a:gd name="T4" fmla="*/ 21 w 99"/>
              <a:gd name="T5" fmla="*/ 16 h 87"/>
              <a:gd name="T6" fmla="*/ 26 w 99"/>
              <a:gd name="T7" fmla="*/ 0 h 87"/>
              <a:gd name="T8" fmla="*/ 99 w 99"/>
              <a:gd name="T9" fmla="*/ 0 h 87"/>
              <a:gd name="T10" fmla="*/ 95 w 99"/>
              <a:gd name="T11" fmla="*/ 14 h 87"/>
              <a:gd name="T12" fmla="*/ 31 w 99"/>
              <a:gd name="T13" fmla="*/ 71 h 87"/>
              <a:gd name="T14" fmla="*/ 81 w 99"/>
              <a:gd name="T15" fmla="*/ 71 h 87"/>
              <a:gd name="T16" fmla="*/ 76 w 99"/>
              <a:gd name="T17" fmla="*/ 87 h 87"/>
              <a:gd name="T18" fmla="*/ 0 w 99"/>
              <a:gd name="T19" fmla="*/ 87 h 87"/>
              <a:gd name="T20" fmla="*/ 4 w 99"/>
              <a:gd name="T21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87">
                <a:moveTo>
                  <a:pt x="4" y="73"/>
                </a:moveTo>
                <a:lnTo>
                  <a:pt x="68" y="16"/>
                </a:lnTo>
                <a:lnTo>
                  <a:pt x="21" y="16"/>
                </a:lnTo>
                <a:lnTo>
                  <a:pt x="26" y="0"/>
                </a:lnTo>
                <a:lnTo>
                  <a:pt x="99" y="0"/>
                </a:lnTo>
                <a:lnTo>
                  <a:pt x="95" y="14"/>
                </a:lnTo>
                <a:lnTo>
                  <a:pt x="31" y="71"/>
                </a:lnTo>
                <a:lnTo>
                  <a:pt x="81" y="71"/>
                </a:lnTo>
                <a:lnTo>
                  <a:pt x="76" y="87"/>
                </a:lnTo>
                <a:lnTo>
                  <a:pt x="0" y="87"/>
                </a:lnTo>
                <a:lnTo>
                  <a:pt x="4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5" name="Freeform 30">
            <a:extLst>
              <a:ext uri="{FF2B5EF4-FFF2-40B4-BE49-F238E27FC236}">
                <a16:creationId xmlns:a16="http://schemas.microsoft.com/office/drawing/2014/main" id="{9DBA2DD0-34BA-4181-8367-D8E513EDB4EB}"/>
              </a:ext>
            </a:extLst>
          </p:cNvPr>
          <p:cNvSpPr>
            <a:spLocks/>
          </p:cNvSpPr>
          <p:nvPr/>
        </p:nvSpPr>
        <p:spPr bwMode="auto">
          <a:xfrm>
            <a:off x="4443805" y="5224213"/>
            <a:ext cx="168063" cy="172647"/>
          </a:xfrm>
          <a:custGeom>
            <a:avLst/>
            <a:gdLst>
              <a:gd name="T0" fmla="*/ 0 w 91"/>
              <a:gd name="T1" fmla="*/ 88 h 93"/>
              <a:gd name="T2" fmla="*/ 9 w 91"/>
              <a:gd name="T3" fmla="*/ 76 h 93"/>
              <a:gd name="T4" fmla="*/ 18 w 91"/>
              <a:gd name="T5" fmla="*/ 79 h 93"/>
              <a:gd name="T6" fmla="*/ 30 w 91"/>
              <a:gd name="T7" fmla="*/ 71 h 93"/>
              <a:gd name="T8" fmla="*/ 20 w 91"/>
              <a:gd name="T9" fmla="*/ 0 h 93"/>
              <a:gd name="T10" fmla="*/ 36 w 91"/>
              <a:gd name="T11" fmla="*/ 0 h 93"/>
              <a:gd name="T12" fmla="*/ 42 w 91"/>
              <a:gd name="T13" fmla="*/ 53 h 93"/>
              <a:gd name="T14" fmla="*/ 74 w 91"/>
              <a:gd name="T15" fmla="*/ 0 h 93"/>
              <a:gd name="T16" fmla="*/ 91 w 91"/>
              <a:gd name="T17" fmla="*/ 0 h 93"/>
              <a:gd name="T18" fmla="*/ 45 w 91"/>
              <a:gd name="T19" fmla="*/ 73 h 93"/>
              <a:gd name="T20" fmla="*/ 16 w 91"/>
              <a:gd name="T21" fmla="*/ 93 h 93"/>
              <a:gd name="T22" fmla="*/ 0 w 91"/>
              <a:gd name="T23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93">
                <a:moveTo>
                  <a:pt x="0" y="88"/>
                </a:moveTo>
                <a:cubicBezTo>
                  <a:pt x="9" y="76"/>
                  <a:pt x="9" y="76"/>
                  <a:pt x="9" y="76"/>
                </a:cubicBezTo>
                <a:cubicBezTo>
                  <a:pt x="11" y="78"/>
                  <a:pt x="15" y="79"/>
                  <a:pt x="18" y="79"/>
                </a:cubicBezTo>
                <a:cubicBezTo>
                  <a:pt x="22" y="79"/>
                  <a:pt x="25" y="78"/>
                  <a:pt x="30" y="71"/>
                </a:cubicBezTo>
                <a:cubicBezTo>
                  <a:pt x="20" y="0"/>
                  <a:pt x="20" y="0"/>
                  <a:pt x="2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2" y="53"/>
                  <a:pt x="42" y="53"/>
                  <a:pt x="42" y="53"/>
                </a:cubicBezTo>
                <a:cubicBezTo>
                  <a:pt x="74" y="0"/>
                  <a:pt x="74" y="0"/>
                  <a:pt x="74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88"/>
                  <a:pt x="28" y="93"/>
                  <a:pt x="16" y="93"/>
                </a:cubicBezTo>
                <a:cubicBezTo>
                  <a:pt x="9" y="93"/>
                  <a:pt x="4" y="91"/>
                  <a:pt x="0" y="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6" name="Freeform 31">
            <a:extLst>
              <a:ext uri="{FF2B5EF4-FFF2-40B4-BE49-F238E27FC236}">
                <a16:creationId xmlns:a16="http://schemas.microsoft.com/office/drawing/2014/main" id="{A2F0D647-23EB-4109-8B50-8C157232E948}"/>
              </a:ext>
            </a:extLst>
          </p:cNvPr>
          <p:cNvSpPr>
            <a:spLocks/>
          </p:cNvSpPr>
          <p:nvPr/>
        </p:nvSpPr>
        <p:spPr bwMode="auto">
          <a:xfrm>
            <a:off x="4605757" y="5222685"/>
            <a:ext cx="140562" cy="134451"/>
          </a:xfrm>
          <a:custGeom>
            <a:avLst/>
            <a:gdLst>
              <a:gd name="T0" fmla="*/ 19 w 76"/>
              <a:gd name="T1" fmla="*/ 1 h 72"/>
              <a:gd name="T2" fmla="*/ 35 w 76"/>
              <a:gd name="T3" fmla="*/ 1 h 72"/>
              <a:gd name="T4" fmla="*/ 33 w 76"/>
              <a:gd name="T5" fmla="*/ 10 h 72"/>
              <a:gd name="T6" fmla="*/ 54 w 76"/>
              <a:gd name="T7" fmla="*/ 0 h 72"/>
              <a:gd name="T8" fmla="*/ 76 w 76"/>
              <a:gd name="T9" fmla="*/ 21 h 72"/>
              <a:gd name="T10" fmla="*/ 74 w 76"/>
              <a:gd name="T11" fmla="*/ 33 h 72"/>
              <a:gd name="T12" fmla="*/ 64 w 76"/>
              <a:gd name="T13" fmla="*/ 72 h 72"/>
              <a:gd name="T14" fmla="*/ 47 w 76"/>
              <a:gd name="T15" fmla="*/ 72 h 72"/>
              <a:gd name="T16" fmla="*/ 58 w 76"/>
              <a:gd name="T17" fmla="*/ 33 h 72"/>
              <a:gd name="T18" fmla="*/ 59 w 76"/>
              <a:gd name="T19" fmla="*/ 26 h 72"/>
              <a:gd name="T20" fmla="*/ 46 w 76"/>
              <a:gd name="T21" fmla="*/ 14 h 72"/>
              <a:gd name="T22" fmla="*/ 27 w 76"/>
              <a:gd name="T23" fmla="*/ 32 h 72"/>
              <a:gd name="T24" fmla="*/ 16 w 76"/>
              <a:gd name="T25" fmla="*/ 72 h 72"/>
              <a:gd name="T26" fmla="*/ 0 w 76"/>
              <a:gd name="T27" fmla="*/ 72 h 72"/>
              <a:gd name="T28" fmla="*/ 19 w 76"/>
              <a:gd name="T29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72">
                <a:moveTo>
                  <a:pt x="19" y="1"/>
                </a:moveTo>
                <a:cubicBezTo>
                  <a:pt x="35" y="1"/>
                  <a:pt x="35" y="1"/>
                  <a:pt x="35" y="1"/>
                </a:cubicBezTo>
                <a:cubicBezTo>
                  <a:pt x="33" y="10"/>
                  <a:pt x="33" y="10"/>
                  <a:pt x="33" y="10"/>
                </a:cubicBezTo>
                <a:cubicBezTo>
                  <a:pt x="38" y="5"/>
                  <a:pt x="45" y="0"/>
                  <a:pt x="54" y="0"/>
                </a:cubicBezTo>
                <a:cubicBezTo>
                  <a:pt x="68" y="0"/>
                  <a:pt x="76" y="8"/>
                  <a:pt x="76" y="21"/>
                </a:cubicBezTo>
                <a:cubicBezTo>
                  <a:pt x="76" y="25"/>
                  <a:pt x="75" y="29"/>
                  <a:pt x="74" y="33"/>
                </a:cubicBezTo>
                <a:cubicBezTo>
                  <a:pt x="64" y="72"/>
                  <a:pt x="64" y="72"/>
                  <a:pt x="64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59" y="28"/>
                  <a:pt x="59" y="26"/>
                </a:cubicBezTo>
                <a:cubicBezTo>
                  <a:pt x="59" y="18"/>
                  <a:pt x="54" y="14"/>
                  <a:pt x="46" y="14"/>
                </a:cubicBezTo>
                <a:cubicBezTo>
                  <a:pt x="37" y="14"/>
                  <a:pt x="30" y="22"/>
                  <a:pt x="27" y="3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72"/>
                  <a:pt x="0" y="72"/>
                  <a:pt x="0" y="72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7" name="Freeform 32">
            <a:extLst>
              <a:ext uri="{FF2B5EF4-FFF2-40B4-BE49-F238E27FC236}">
                <a16:creationId xmlns:a16="http://schemas.microsoft.com/office/drawing/2014/main" id="{6C8B900D-7BE3-4EBE-911A-62D0A66DFAC7}"/>
              </a:ext>
            </a:extLst>
          </p:cNvPr>
          <p:cNvSpPr>
            <a:spLocks noEditPoints="1"/>
          </p:cNvSpPr>
          <p:nvPr/>
        </p:nvSpPr>
        <p:spPr bwMode="auto">
          <a:xfrm>
            <a:off x="4761598" y="5222685"/>
            <a:ext cx="131395" cy="137506"/>
          </a:xfrm>
          <a:custGeom>
            <a:avLst/>
            <a:gdLst>
              <a:gd name="T0" fmla="*/ 42 w 71"/>
              <a:gd name="T1" fmla="*/ 0 h 74"/>
              <a:gd name="T2" fmla="*/ 17 w 71"/>
              <a:gd name="T3" fmla="*/ 5 h 74"/>
              <a:gd name="T4" fmla="*/ 19 w 71"/>
              <a:gd name="T5" fmla="*/ 18 h 74"/>
              <a:gd name="T6" fmla="*/ 39 w 71"/>
              <a:gd name="T7" fmla="*/ 14 h 74"/>
              <a:gd name="T8" fmla="*/ 54 w 71"/>
              <a:gd name="T9" fmla="*/ 25 h 74"/>
              <a:gd name="T10" fmla="*/ 54 w 71"/>
              <a:gd name="T11" fmla="*/ 31 h 74"/>
              <a:gd name="T12" fmla="*/ 53 w 71"/>
              <a:gd name="T13" fmla="*/ 32 h 74"/>
              <a:gd name="T14" fmla="*/ 32 w 71"/>
              <a:gd name="T15" fmla="*/ 29 h 74"/>
              <a:gd name="T16" fmla="*/ 0 w 71"/>
              <a:gd name="T17" fmla="*/ 54 h 74"/>
              <a:gd name="T18" fmla="*/ 22 w 71"/>
              <a:gd name="T19" fmla="*/ 74 h 74"/>
              <a:gd name="T20" fmla="*/ 45 w 71"/>
              <a:gd name="T21" fmla="*/ 63 h 74"/>
              <a:gd name="T22" fmla="*/ 42 w 71"/>
              <a:gd name="T23" fmla="*/ 72 h 74"/>
              <a:gd name="T24" fmla="*/ 59 w 71"/>
              <a:gd name="T25" fmla="*/ 72 h 74"/>
              <a:gd name="T26" fmla="*/ 69 w 71"/>
              <a:gd name="T27" fmla="*/ 32 h 74"/>
              <a:gd name="T28" fmla="*/ 71 w 71"/>
              <a:gd name="T29" fmla="*/ 22 h 74"/>
              <a:gd name="T30" fmla="*/ 42 w 71"/>
              <a:gd name="T31" fmla="*/ 0 h 74"/>
              <a:gd name="T32" fmla="*/ 50 w 71"/>
              <a:gd name="T33" fmla="*/ 45 h 74"/>
              <a:gd name="T34" fmla="*/ 28 w 71"/>
              <a:gd name="T35" fmla="*/ 62 h 74"/>
              <a:gd name="T36" fmla="*/ 17 w 71"/>
              <a:gd name="T37" fmla="*/ 52 h 74"/>
              <a:gd name="T38" fmla="*/ 34 w 71"/>
              <a:gd name="T39" fmla="*/ 39 h 74"/>
              <a:gd name="T40" fmla="*/ 51 w 71"/>
              <a:gd name="T41" fmla="*/ 42 h 74"/>
              <a:gd name="T42" fmla="*/ 50 w 71"/>
              <a:gd name="T43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74">
                <a:moveTo>
                  <a:pt x="42" y="0"/>
                </a:moveTo>
                <a:cubicBezTo>
                  <a:pt x="32" y="0"/>
                  <a:pt x="24" y="2"/>
                  <a:pt x="17" y="5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16"/>
                  <a:pt x="32" y="14"/>
                  <a:pt x="39" y="14"/>
                </a:cubicBezTo>
                <a:cubicBezTo>
                  <a:pt x="50" y="14"/>
                  <a:pt x="54" y="19"/>
                  <a:pt x="54" y="25"/>
                </a:cubicBezTo>
                <a:cubicBezTo>
                  <a:pt x="54" y="27"/>
                  <a:pt x="54" y="28"/>
                  <a:pt x="54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30"/>
                  <a:pt x="40" y="29"/>
                  <a:pt x="32" y="29"/>
                </a:cubicBezTo>
                <a:cubicBezTo>
                  <a:pt x="13" y="29"/>
                  <a:pt x="0" y="38"/>
                  <a:pt x="0" y="54"/>
                </a:cubicBezTo>
                <a:cubicBezTo>
                  <a:pt x="0" y="66"/>
                  <a:pt x="10" y="74"/>
                  <a:pt x="22" y="74"/>
                </a:cubicBezTo>
                <a:cubicBezTo>
                  <a:pt x="32" y="74"/>
                  <a:pt x="39" y="70"/>
                  <a:pt x="45" y="63"/>
                </a:cubicBezTo>
                <a:cubicBezTo>
                  <a:pt x="42" y="72"/>
                  <a:pt x="42" y="72"/>
                  <a:pt x="42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9" y="32"/>
                  <a:pt x="69" y="32"/>
                  <a:pt x="69" y="32"/>
                </a:cubicBezTo>
                <a:cubicBezTo>
                  <a:pt x="70" y="29"/>
                  <a:pt x="71" y="25"/>
                  <a:pt x="71" y="22"/>
                </a:cubicBezTo>
                <a:cubicBezTo>
                  <a:pt x="71" y="8"/>
                  <a:pt x="61" y="0"/>
                  <a:pt x="42" y="0"/>
                </a:cubicBezTo>
                <a:close/>
                <a:moveTo>
                  <a:pt x="50" y="45"/>
                </a:moveTo>
                <a:cubicBezTo>
                  <a:pt x="47" y="54"/>
                  <a:pt x="38" y="62"/>
                  <a:pt x="28" y="62"/>
                </a:cubicBezTo>
                <a:cubicBezTo>
                  <a:pt x="21" y="62"/>
                  <a:pt x="17" y="58"/>
                  <a:pt x="17" y="52"/>
                </a:cubicBezTo>
                <a:cubicBezTo>
                  <a:pt x="17" y="45"/>
                  <a:pt x="23" y="39"/>
                  <a:pt x="34" y="39"/>
                </a:cubicBezTo>
                <a:cubicBezTo>
                  <a:pt x="41" y="39"/>
                  <a:pt x="46" y="41"/>
                  <a:pt x="51" y="42"/>
                </a:cubicBezTo>
                <a:lnTo>
                  <a:pt x="50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8" name="Freeform 33">
            <a:extLst>
              <a:ext uri="{FF2B5EF4-FFF2-40B4-BE49-F238E27FC236}">
                <a16:creationId xmlns:a16="http://schemas.microsoft.com/office/drawing/2014/main" id="{38601AE6-C1DF-4704-B08E-9F11DE6CE8E8}"/>
              </a:ext>
            </a:extLst>
          </p:cNvPr>
          <p:cNvSpPr>
            <a:spLocks/>
          </p:cNvSpPr>
          <p:nvPr/>
        </p:nvSpPr>
        <p:spPr bwMode="auto">
          <a:xfrm>
            <a:off x="4975496" y="5222685"/>
            <a:ext cx="128339" cy="137506"/>
          </a:xfrm>
          <a:custGeom>
            <a:avLst/>
            <a:gdLst>
              <a:gd name="T0" fmla="*/ 0 w 69"/>
              <a:gd name="T1" fmla="*/ 61 h 74"/>
              <a:gd name="T2" fmla="*/ 10 w 69"/>
              <a:gd name="T3" fmla="*/ 51 h 74"/>
              <a:gd name="T4" fmla="*/ 33 w 69"/>
              <a:gd name="T5" fmla="*/ 61 h 74"/>
              <a:gd name="T6" fmla="*/ 44 w 69"/>
              <a:gd name="T7" fmla="*/ 53 h 74"/>
              <a:gd name="T8" fmla="*/ 34 w 69"/>
              <a:gd name="T9" fmla="*/ 44 h 74"/>
              <a:gd name="T10" fmla="*/ 14 w 69"/>
              <a:gd name="T11" fmla="*/ 23 h 74"/>
              <a:gd name="T12" fmla="*/ 41 w 69"/>
              <a:gd name="T13" fmla="*/ 0 h 74"/>
              <a:gd name="T14" fmla="*/ 69 w 69"/>
              <a:gd name="T15" fmla="*/ 10 h 74"/>
              <a:gd name="T16" fmla="*/ 60 w 69"/>
              <a:gd name="T17" fmla="*/ 20 h 74"/>
              <a:gd name="T18" fmla="*/ 40 w 69"/>
              <a:gd name="T19" fmla="*/ 12 h 74"/>
              <a:gd name="T20" fmla="*/ 29 w 69"/>
              <a:gd name="T21" fmla="*/ 20 h 74"/>
              <a:gd name="T22" fmla="*/ 41 w 69"/>
              <a:gd name="T23" fmla="*/ 30 h 74"/>
              <a:gd name="T24" fmla="*/ 60 w 69"/>
              <a:gd name="T25" fmla="*/ 50 h 74"/>
              <a:gd name="T26" fmla="*/ 32 w 69"/>
              <a:gd name="T27" fmla="*/ 74 h 74"/>
              <a:gd name="T28" fmla="*/ 0 w 69"/>
              <a:gd name="T29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74">
                <a:moveTo>
                  <a:pt x="0" y="61"/>
                </a:moveTo>
                <a:cubicBezTo>
                  <a:pt x="10" y="51"/>
                  <a:pt x="10" y="51"/>
                  <a:pt x="10" y="51"/>
                </a:cubicBezTo>
                <a:cubicBezTo>
                  <a:pt x="18" y="59"/>
                  <a:pt x="26" y="61"/>
                  <a:pt x="33" y="61"/>
                </a:cubicBezTo>
                <a:cubicBezTo>
                  <a:pt x="39" y="61"/>
                  <a:pt x="44" y="58"/>
                  <a:pt x="44" y="53"/>
                </a:cubicBezTo>
                <a:cubicBezTo>
                  <a:pt x="44" y="49"/>
                  <a:pt x="41" y="47"/>
                  <a:pt x="34" y="44"/>
                </a:cubicBezTo>
                <a:cubicBezTo>
                  <a:pt x="22" y="39"/>
                  <a:pt x="14" y="34"/>
                  <a:pt x="14" y="23"/>
                </a:cubicBezTo>
                <a:cubicBezTo>
                  <a:pt x="14" y="10"/>
                  <a:pt x="24" y="0"/>
                  <a:pt x="41" y="0"/>
                </a:cubicBezTo>
                <a:cubicBezTo>
                  <a:pt x="53" y="0"/>
                  <a:pt x="63" y="5"/>
                  <a:pt x="69" y="10"/>
                </a:cubicBezTo>
                <a:cubicBezTo>
                  <a:pt x="60" y="20"/>
                  <a:pt x="60" y="20"/>
                  <a:pt x="60" y="20"/>
                </a:cubicBezTo>
                <a:cubicBezTo>
                  <a:pt x="53" y="15"/>
                  <a:pt x="47" y="12"/>
                  <a:pt x="40" y="12"/>
                </a:cubicBezTo>
                <a:cubicBezTo>
                  <a:pt x="33" y="12"/>
                  <a:pt x="29" y="16"/>
                  <a:pt x="29" y="20"/>
                </a:cubicBezTo>
                <a:cubicBezTo>
                  <a:pt x="29" y="24"/>
                  <a:pt x="33" y="26"/>
                  <a:pt x="41" y="30"/>
                </a:cubicBezTo>
                <a:cubicBezTo>
                  <a:pt x="51" y="34"/>
                  <a:pt x="60" y="39"/>
                  <a:pt x="60" y="50"/>
                </a:cubicBezTo>
                <a:cubicBezTo>
                  <a:pt x="60" y="64"/>
                  <a:pt x="48" y="74"/>
                  <a:pt x="32" y="74"/>
                </a:cubicBezTo>
                <a:cubicBezTo>
                  <a:pt x="21" y="74"/>
                  <a:pt x="9" y="70"/>
                  <a:pt x="0" y="6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9" name="Freeform 34">
            <a:extLst>
              <a:ext uri="{FF2B5EF4-FFF2-40B4-BE49-F238E27FC236}">
                <a16:creationId xmlns:a16="http://schemas.microsoft.com/office/drawing/2014/main" id="{EC52B67D-6C5A-429D-8BF5-D81AD486D2D8}"/>
              </a:ext>
            </a:extLst>
          </p:cNvPr>
          <p:cNvSpPr>
            <a:spLocks noEditPoints="1"/>
          </p:cNvSpPr>
          <p:nvPr/>
        </p:nvSpPr>
        <p:spPr bwMode="auto">
          <a:xfrm>
            <a:off x="5106891" y="5176849"/>
            <a:ext cx="82504" cy="180286"/>
          </a:xfrm>
          <a:custGeom>
            <a:avLst/>
            <a:gdLst>
              <a:gd name="T0" fmla="*/ 24 w 54"/>
              <a:gd name="T1" fmla="*/ 31 h 118"/>
              <a:gd name="T2" fmla="*/ 44 w 54"/>
              <a:gd name="T3" fmla="*/ 31 h 118"/>
              <a:gd name="T4" fmla="*/ 21 w 54"/>
              <a:gd name="T5" fmla="*/ 118 h 118"/>
              <a:gd name="T6" fmla="*/ 0 w 54"/>
              <a:gd name="T7" fmla="*/ 118 h 118"/>
              <a:gd name="T8" fmla="*/ 24 w 54"/>
              <a:gd name="T9" fmla="*/ 31 h 118"/>
              <a:gd name="T10" fmla="*/ 32 w 54"/>
              <a:gd name="T11" fmla="*/ 0 h 118"/>
              <a:gd name="T12" fmla="*/ 54 w 54"/>
              <a:gd name="T13" fmla="*/ 0 h 118"/>
              <a:gd name="T14" fmla="*/ 48 w 54"/>
              <a:gd name="T15" fmla="*/ 18 h 118"/>
              <a:gd name="T16" fmla="*/ 27 w 54"/>
              <a:gd name="T17" fmla="*/ 18 h 118"/>
              <a:gd name="T18" fmla="*/ 32 w 54"/>
              <a:gd name="T1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18">
                <a:moveTo>
                  <a:pt x="24" y="31"/>
                </a:moveTo>
                <a:lnTo>
                  <a:pt x="44" y="31"/>
                </a:lnTo>
                <a:lnTo>
                  <a:pt x="21" y="118"/>
                </a:lnTo>
                <a:lnTo>
                  <a:pt x="0" y="118"/>
                </a:lnTo>
                <a:lnTo>
                  <a:pt x="24" y="31"/>
                </a:lnTo>
                <a:close/>
                <a:moveTo>
                  <a:pt x="32" y="0"/>
                </a:moveTo>
                <a:lnTo>
                  <a:pt x="54" y="0"/>
                </a:lnTo>
                <a:lnTo>
                  <a:pt x="48" y="18"/>
                </a:lnTo>
                <a:lnTo>
                  <a:pt x="27" y="18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0" name="Freeform 35">
            <a:extLst>
              <a:ext uri="{FF2B5EF4-FFF2-40B4-BE49-F238E27FC236}">
                <a16:creationId xmlns:a16="http://schemas.microsoft.com/office/drawing/2014/main" id="{ECD2C246-FE4F-4BF4-8056-0C8ECA9E84C6}"/>
              </a:ext>
            </a:extLst>
          </p:cNvPr>
          <p:cNvSpPr>
            <a:spLocks noEditPoints="1"/>
          </p:cNvSpPr>
          <p:nvPr/>
        </p:nvSpPr>
        <p:spPr bwMode="auto">
          <a:xfrm>
            <a:off x="5187868" y="5222685"/>
            <a:ext cx="131395" cy="175703"/>
          </a:xfrm>
          <a:custGeom>
            <a:avLst/>
            <a:gdLst>
              <a:gd name="T0" fmla="*/ 71 w 71"/>
              <a:gd name="T1" fmla="*/ 27 h 95"/>
              <a:gd name="T2" fmla="*/ 42 w 71"/>
              <a:gd name="T3" fmla="*/ 0 h 95"/>
              <a:gd name="T4" fmla="*/ 0 w 71"/>
              <a:gd name="T5" fmla="*/ 43 h 95"/>
              <a:gd name="T6" fmla="*/ 32 w 71"/>
              <a:gd name="T7" fmla="*/ 74 h 95"/>
              <a:gd name="T8" fmla="*/ 37 w 71"/>
              <a:gd name="T9" fmla="*/ 74 h 95"/>
              <a:gd name="T10" fmla="*/ 29 w 71"/>
              <a:gd name="T11" fmla="*/ 86 h 95"/>
              <a:gd name="T12" fmla="*/ 44 w 71"/>
              <a:gd name="T13" fmla="*/ 95 h 95"/>
              <a:gd name="T14" fmla="*/ 49 w 71"/>
              <a:gd name="T15" fmla="*/ 94 h 95"/>
              <a:gd name="T16" fmla="*/ 51 w 71"/>
              <a:gd name="T17" fmla="*/ 87 h 95"/>
              <a:gd name="T18" fmla="*/ 42 w 71"/>
              <a:gd name="T19" fmla="*/ 82 h 95"/>
              <a:gd name="T20" fmla="*/ 52 w 71"/>
              <a:gd name="T21" fmla="*/ 70 h 95"/>
              <a:gd name="T22" fmla="*/ 60 w 71"/>
              <a:gd name="T23" fmla="*/ 64 h 95"/>
              <a:gd name="T24" fmla="*/ 52 w 71"/>
              <a:gd name="T25" fmla="*/ 54 h 95"/>
              <a:gd name="T26" fmla="*/ 34 w 71"/>
              <a:gd name="T27" fmla="*/ 60 h 95"/>
              <a:gd name="T28" fmla="*/ 16 w 71"/>
              <a:gd name="T29" fmla="*/ 43 h 95"/>
              <a:gd name="T30" fmla="*/ 67 w 71"/>
              <a:gd name="T31" fmla="*/ 43 h 95"/>
              <a:gd name="T32" fmla="*/ 71 w 71"/>
              <a:gd name="T33" fmla="*/ 27 h 95"/>
              <a:gd name="T34" fmla="*/ 54 w 71"/>
              <a:gd name="T35" fmla="*/ 31 h 95"/>
              <a:gd name="T36" fmla="*/ 17 w 71"/>
              <a:gd name="T37" fmla="*/ 31 h 95"/>
              <a:gd name="T38" fmla="*/ 41 w 71"/>
              <a:gd name="T39" fmla="*/ 13 h 95"/>
              <a:gd name="T40" fmla="*/ 55 w 71"/>
              <a:gd name="T41" fmla="*/ 27 h 95"/>
              <a:gd name="T42" fmla="*/ 54 w 71"/>
              <a:gd name="T43" fmla="*/ 3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95">
                <a:moveTo>
                  <a:pt x="71" y="27"/>
                </a:moveTo>
                <a:cubicBezTo>
                  <a:pt x="71" y="12"/>
                  <a:pt x="60" y="0"/>
                  <a:pt x="42" y="0"/>
                </a:cubicBezTo>
                <a:cubicBezTo>
                  <a:pt x="17" y="0"/>
                  <a:pt x="0" y="22"/>
                  <a:pt x="0" y="43"/>
                </a:cubicBezTo>
                <a:cubicBezTo>
                  <a:pt x="0" y="62"/>
                  <a:pt x="13" y="74"/>
                  <a:pt x="32" y="74"/>
                </a:cubicBezTo>
                <a:cubicBezTo>
                  <a:pt x="34" y="74"/>
                  <a:pt x="35" y="74"/>
                  <a:pt x="37" y="74"/>
                </a:cubicBezTo>
                <a:cubicBezTo>
                  <a:pt x="32" y="77"/>
                  <a:pt x="29" y="81"/>
                  <a:pt x="29" y="86"/>
                </a:cubicBezTo>
                <a:cubicBezTo>
                  <a:pt x="29" y="91"/>
                  <a:pt x="35" y="94"/>
                  <a:pt x="44" y="95"/>
                </a:cubicBezTo>
                <a:cubicBezTo>
                  <a:pt x="45" y="95"/>
                  <a:pt x="47" y="95"/>
                  <a:pt x="49" y="94"/>
                </a:cubicBezTo>
                <a:cubicBezTo>
                  <a:pt x="51" y="87"/>
                  <a:pt x="51" y="87"/>
                  <a:pt x="51" y="87"/>
                </a:cubicBezTo>
                <a:cubicBezTo>
                  <a:pt x="45" y="86"/>
                  <a:pt x="42" y="85"/>
                  <a:pt x="42" y="82"/>
                </a:cubicBezTo>
                <a:cubicBezTo>
                  <a:pt x="42" y="79"/>
                  <a:pt x="45" y="75"/>
                  <a:pt x="52" y="70"/>
                </a:cubicBezTo>
                <a:cubicBezTo>
                  <a:pt x="60" y="64"/>
                  <a:pt x="60" y="64"/>
                  <a:pt x="60" y="64"/>
                </a:cubicBezTo>
                <a:cubicBezTo>
                  <a:pt x="52" y="54"/>
                  <a:pt x="52" y="54"/>
                  <a:pt x="52" y="54"/>
                </a:cubicBezTo>
                <a:cubicBezTo>
                  <a:pt x="46" y="58"/>
                  <a:pt x="41" y="60"/>
                  <a:pt x="34" y="60"/>
                </a:cubicBezTo>
                <a:cubicBezTo>
                  <a:pt x="22" y="60"/>
                  <a:pt x="16" y="53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9" y="37"/>
                  <a:pt x="71" y="32"/>
                  <a:pt x="71" y="27"/>
                </a:cubicBezTo>
                <a:close/>
                <a:moveTo>
                  <a:pt x="54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21" y="21"/>
                  <a:pt x="30" y="13"/>
                  <a:pt x="41" y="13"/>
                </a:cubicBezTo>
                <a:cubicBezTo>
                  <a:pt x="51" y="13"/>
                  <a:pt x="55" y="19"/>
                  <a:pt x="55" y="27"/>
                </a:cubicBezTo>
                <a:cubicBezTo>
                  <a:pt x="55" y="29"/>
                  <a:pt x="55" y="30"/>
                  <a:pt x="54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1" name="Freeform 36">
            <a:extLst>
              <a:ext uri="{FF2B5EF4-FFF2-40B4-BE49-F238E27FC236}">
                <a16:creationId xmlns:a16="http://schemas.microsoft.com/office/drawing/2014/main" id="{73288119-A813-442F-BA4C-77B54943A2C4}"/>
              </a:ext>
            </a:extLst>
          </p:cNvPr>
          <p:cNvSpPr>
            <a:spLocks noEditPoints="1"/>
          </p:cNvSpPr>
          <p:nvPr/>
        </p:nvSpPr>
        <p:spPr bwMode="auto">
          <a:xfrm>
            <a:off x="3902947" y="5520615"/>
            <a:ext cx="140562" cy="139035"/>
          </a:xfrm>
          <a:custGeom>
            <a:avLst/>
            <a:gdLst>
              <a:gd name="T0" fmla="*/ 41 w 75"/>
              <a:gd name="T1" fmla="*/ 0 h 75"/>
              <a:gd name="T2" fmla="*/ 0 w 75"/>
              <a:gd name="T3" fmla="*/ 42 h 75"/>
              <a:gd name="T4" fmla="*/ 33 w 75"/>
              <a:gd name="T5" fmla="*/ 75 h 75"/>
              <a:gd name="T6" fmla="*/ 75 w 75"/>
              <a:gd name="T7" fmla="*/ 33 h 75"/>
              <a:gd name="T8" fmla="*/ 41 w 75"/>
              <a:gd name="T9" fmla="*/ 0 h 75"/>
              <a:gd name="T10" fmla="*/ 34 w 75"/>
              <a:gd name="T11" fmla="*/ 61 h 75"/>
              <a:gd name="T12" fmla="*/ 16 w 75"/>
              <a:gd name="T13" fmla="*/ 42 h 75"/>
              <a:gd name="T14" fmla="*/ 40 w 75"/>
              <a:gd name="T15" fmla="*/ 15 h 75"/>
              <a:gd name="T16" fmla="*/ 58 w 75"/>
              <a:gd name="T17" fmla="*/ 33 h 75"/>
              <a:gd name="T18" fmla="*/ 34 w 75"/>
              <a:gd name="T19" fmla="*/ 6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75">
                <a:moveTo>
                  <a:pt x="41" y="0"/>
                </a:moveTo>
                <a:cubicBezTo>
                  <a:pt x="18" y="0"/>
                  <a:pt x="0" y="20"/>
                  <a:pt x="0" y="42"/>
                </a:cubicBezTo>
                <a:cubicBezTo>
                  <a:pt x="0" y="61"/>
                  <a:pt x="13" y="75"/>
                  <a:pt x="33" y="75"/>
                </a:cubicBezTo>
                <a:cubicBezTo>
                  <a:pt x="56" y="75"/>
                  <a:pt x="75" y="55"/>
                  <a:pt x="75" y="33"/>
                </a:cubicBezTo>
                <a:cubicBezTo>
                  <a:pt x="75" y="14"/>
                  <a:pt x="61" y="0"/>
                  <a:pt x="41" y="0"/>
                </a:cubicBezTo>
                <a:close/>
                <a:moveTo>
                  <a:pt x="34" y="61"/>
                </a:moveTo>
                <a:cubicBezTo>
                  <a:pt x="23" y="61"/>
                  <a:pt x="16" y="54"/>
                  <a:pt x="16" y="42"/>
                </a:cubicBezTo>
                <a:cubicBezTo>
                  <a:pt x="16" y="29"/>
                  <a:pt x="26" y="15"/>
                  <a:pt x="40" y="15"/>
                </a:cubicBezTo>
                <a:cubicBezTo>
                  <a:pt x="51" y="15"/>
                  <a:pt x="58" y="21"/>
                  <a:pt x="58" y="33"/>
                </a:cubicBezTo>
                <a:cubicBezTo>
                  <a:pt x="58" y="46"/>
                  <a:pt x="48" y="61"/>
                  <a:pt x="34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2" name="Freeform 37">
            <a:extLst>
              <a:ext uri="{FF2B5EF4-FFF2-40B4-BE49-F238E27FC236}">
                <a16:creationId xmlns:a16="http://schemas.microsoft.com/office/drawing/2014/main" id="{E26F7648-C3E9-4ED9-955A-687918B49193}"/>
              </a:ext>
            </a:extLst>
          </p:cNvPr>
          <p:cNvSpPr>
            <a:spLocks noEditPoints="1"/>
          </p:cNvSpPr>
          <p:nvPr/>
        </p:nvSpPr>
        <p:spPr bwMode="auto">
          <a:xfrm>
            <a:off x="4064899" y="5474780"/>
            <a:ext cx="168063" cy="184870"/>
          </a:xfrm>
          <a:custGeom>
            <a:avLst/>
            <a:gdLst>
              <a:gd name="T0" fmla="*/ 74 w 90"/>
              <a:gd name="T1" fmla="*/ 0 h 100"/>
              <a:gd name="T2" fmla="*/ 63 w 90"/>
              <a:gd name="T3" fmla="*/ 40 h 100"/>
              <a:gd name="T4" fmla="*/ 39 w 90"/>
              <a:gd name="T5" fmla="*/ 25 h 100"/>
              <a:gd name="T6" fmla="*/ 0 w 90"/>
              <a:gd name="T7" fmla="*/ 69 h 100"/>
              <a:gd name="T8" fmla="*/ 27 w 90"/>
              <a:gd name="T9" fmla="*/ 100 h 100"/>
              <a:gd name="T10" fmla="*/ 50 w 90"/>
              <a:gd name="T11" fmla="*/ 89 h 100"/>
              <a:gd name="T12" fmla="*/ 48 w 90"/>
              <a:gd name="T13" fmla="*/ 98 h 100"/>
              <a:gd name="T14" fmla="*/ 64 w 90"/>
              <a:gd name="T15" fmla="*/ 98 h 100"/>
              <a:gd name="T16" fmla="*/ 90 w 90"/>
              <a:gd name="T17" fmla="*/ 0 h 100"/>
              <a:gd name="T18" fmla="*/ 74 w 90"/>
              <a:gd name="T19" fmla="*/ 0 h 100"/>
              <a:gd name="T20" fmla="*/ 34 w 90"/>
              <a:gd name="T21" fmla="*/ 86 h 100"/>
              <a:gd name="T22" fmla="*/ 17 w 90"/>
              <a:gd name="T23" fmla="*/ 68 h 100"/>
              <a:gd name="T24" fmla="*/ 41 w 90"/>
              <a:gd name="T25" fmla="*/ 39 h 100"/>
              <a:gd name="T26" fmla="*/ 59 w 90"/>
              <a:gd name="T27" fmla="*/ 57 h 100"/>
              <a:gd name="T28" fmla="*/ 34 w 90"/>
              <a:gd name="T29" fmla="*/ 8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100">
                <a:moveTo>
                  <a:pt x="74" y="0"/>
                </a:moveTo>
                <a:cubicBezTo>
                  <a:pt x="63" y="40"/>
                  <a:pt x="63" y="40"/>
                  <a:pt x="63" y="40"/>
                </a:cubicBezTo>
                <a:cubicBezTo>
                  <a:pt x="59" y="32"/>
                  <a:pt x="52" y="25"/>
                  <a:pt x="39" y="25"/>
                </a:cubicBezTo>
                <a:cubicBezTo>
                  <a:pt x="19" y="25"/>
                  <a:pt x="0" y="44"/>
                  <a:pt x="0" y="69"/>
                </a:cubicBezTo>
                <a:cubicBezTo>
                  <a:pt x="0" y="88"/>
                  <a:pt x="12" y="100"/>
                  <a:pt x="27" y="100"/>
                </a:cubicBezTo>
                <a:cubicBezTo>
                  <a:pt x="37" y="100"/>
                  <a:pt x="44" y="95"/>
                  <a:pt x="50" y="89"/>
                </a:cubicBezTo>
                <a:cubicBezTo>
                  <a:pt x="48" y="98"/>
                  <a:pt x="48" y="98"/>
                  <a:pt x="48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90" y="0"/>
                  <a:pt x="90" y="0"/>
                  <a:pt x="90" y="0"/>
                </a:cubicBezTo>
                <a:lnTo>
                  <a:pt x="74" y="0"/>
                </a:lnTo>
                <a:close/>
                <a:moveTo>
                  <a:pt x="34" y="86"/>
                </a:moveTo>
                <a:cubicBezTo>
                  <a:pt x="23" y="86"/>
                  <a:pt x="17" y="79"/>
                  <a:pt x="17" y="68"/>
                </a:cubicBezTo>
                <a:cubicBezTo>
                  <a:pt x="17" y="52"/>
                  <a:pt x="28" y="39"/>
                  <a:pt x="41" y="39"/>
                </a:cubicBezTo>
                <a:cubicBezTo>
                  <a:pt x="52" y="39"/>
                  <a:pt x="59" y="47"/>
                  <a:pt x="59" y="57"/>
                </a:cubicBezTo>
                <a:cubicBezTo>
                  <a:pt x="59" y="72"/>
                  <a:pt x="47" y="86"/>
                  <a:pt x="34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3" name="Freeform 38">
            <a:extLst>
              <a:ext uri="{FF2B5EF4-FFF2-40B4-BE49-F238E27FC236}">
                <a16:creationId xmlns:a16="http://schemas.microsoft.com/office/drawing/2014/main" id="{598BF375-74D7-4B0A-A6C0-9F6E48F0E3C5}"/>
              </a:ext>
            </a:extLst>
          </p:cNvPr>
          <p:cNvSpPr>
            <a:spLocks/>
          </p:cNvSpPr>
          <p:nvPr/>
        </p:nvSpPr>
        <p:spPr bwMode="auto">
          <a:xfrm>
            <a:off x="4315466" y="5479363"/>
            <a:ext cx="174175" cy="180286"/>
          </a:xfrm>
          <a:custGeom>
            <a:avLst/>
            <a:gdLst>
              <a:gd name="T0" fmla="*/ 0 w 94"/>
              <a:gd name="T1" fmla="*/ 57 h 98"/>
              <a:gd name="T2" fmla="*/ 57 w 94"/>
              <a:gd name="T3" fmla="*/ 0 h 98"/>
              <a:gd name="T4" fmla="*/ 94 w 94"/>
              <a:gd name="T5" fmla="*/ 20 h 98"/>
              <a:gd name="T6" fmla="*/ 80 w 94"/>
              <a:gd name="T7" fmla="*/ 30 h 98"/>
              <a:gd name="T8" fmla="*/ 55 w 94"/>
              <a:gd name="T9" fmla="*/ 15 h 98"/>
              <a:gd name="T10" fmla="*/ 18 w 94"/>
              <a:gd name="T11" fmla="*/ 57 h 98"/>
              <a:gd name="T12" fmla="*/ 43 w 94"/>
              <a:gd name="T13" fmla="*/ 82 h 98"/>
              <a:gd name="T14" fmla="*/ 68 w 94"/>
              <a:gd name="T15" fmla="*/ 72 h 98"/>
              <a:gd name="T16" fmla="*/ 79 w 94"/>
              <a:gd name="T17" fmla="*/ 83 h 98"/>
              <a:gd name="T18" fmla="*/ 43 w 94"/>
              <a:gd name="T19" fmla="*/ 98 h 98"/>
              <a:gd name="T20" fmla="*/ 0 w 94"/>
              <a:gd name="T21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98">
                <a:moveTo>
                  <a:pt x="0" y="57"/>
                </a:moveTo>
                <a:cubicBezTo>
                  <a:pt x="0" y="27"/>
                  <a:pt x="26" y="0"/>
                  <a:pt x="57" y="0"/>
                </a:cubicBezTo>
                <a:cubicBezTo>
                  <a:pt x="75" y="0"/>
                  <a:pt x="87" y="8"/>
                  <a:pt x="94" y="20"/>
                </a:cubicBezTo>
                <a:cubicBezTo>
                  <a:pt x="80" y="30"/>
                  <a:pt x="80" y="30"/>
                  <a:pt x="80" y="30"/>
                </a:cubicBezTo>
                <a:cubicBezTo>
                  <a:pt x="75" y="21"/>
                  <a:pt x="68" y="15"/>
                  <a:pt x="55" y="15"/>
                </a:cubicBezTo>
                <a:cubicBezTo>
                  <a:pt x="35" y="15"/>
                  <a:pt x="18" y="35"/>
                  <a:pt x="18" y="57"/>
                </a:cubicBezTo>
                <a:cubicBezTo>
                  <a:pt x="18" y="72"/>
                  <a:pt x="28" y="82"/>
                  <a:pt x="43" y="82"/>
                </a:cubicBezTo>
                <a:cubicBezTo>
                  <a:pt x="54" y="82"/>
                  <a:pt x="61" y="78"/>
                  <a:pt x="68" y="72"/>
                </a:cubicBezTo>
                <a:cubicBezTo>
                  <a:pt x="79" y="83"/>
                  <a:pt x="79" y="83"/>
                  <a:pt x="79" y="83"/>
                </a:cubicBezTo>
                <a:cubicBezTo>
                  <a:pt x="70" y="91"/>
                  <a:pt x="59" y="98"/>
                  <a:pt x="43" y="98"/>
                </a:cubicBezTo>
                <a:cubicBezTo>
                  <a:pt x="19" y="98"/>
                  <a:pt x="0" y="82"/>
                  <a:pt x="0" y="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4" name="Freeform 39">
            <a:extLst>
              <a:ext uri="{FF2B5EF4-FFF2-40B4-BE49-F238E27FC236}">
                <a16:creationId xmlns:a16="http://schemas.microsoft.com/office/drawing/2014/main" id="{9AF42975-1F8C-4A38-8DDF-8BAD4B42610E}"/>
              </a:ext>
            </a:extLst>
          </p:cNvPr>
          <p:cNvSpPr>
            <a:spLocks noEditPoints="1"/>
          </p:cNvSpPr>
          <p:nvPr/>
        </p:nvSpPr>
        <p:spPr bwMode="auto">
          <a:xfrm>
            <a:off x="4482002" y="5474780"/>
            <a:ext cx="82504" cy="181814"/>
          </a:xfrm>
          <a:custGeom>
            <a:avLst/>
            <a:gdLst>
              <a:gd name="T0" fmla="*/ 23 w 54"/>
              <a:gd name="T1" fmla="*/ 33 h 119"/>
              <a:gd name="T2" fmla="*/ 44 w 54"/>
              <a:gd name="T3" fmla="*/ 33 h 119"/>
              <a:gd name="T4" fmla="*/ 21 w 54"/>
              <a:gd name="T5" fmla="*/ 119 h 119"/>
              <a:gd name="T6" fmla="*/ 0 w 54"/>
              <a:gd name="T7" fmla="*/ 119 h 119"/>
              <a:gd name="T8" fmla="*/ 23 w 54"/>
              <a:gd name="T9" fmla="*/ 33 h 119"/>
              <a:gd name="T10" fmla="*/ 32 w 54"/>
              <a:gd name="T11" fmla="*/ 0 h 119"/>
              <a:gd name="T12" fmla="*/ 54 w 54"/>
              <a:gd name="T13" fmla="*/ 0 h 119"/>
              <a:gd name="T14" fmla="*/ 48 w 54"/>
              <a:gd name="T15" fmla="*/ 20 h 119"/>
              <a:gd name="T16" fmla="*/ 27 w 54"/>
              <a:gd name="T17" fmla="*/ 20 h 119"/>
              <a:gd name="T18" fmla="*/ 32 w 54"/>
              <a:gd name="T1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19">
                <a:moveTo>
                  <a:pt x="23" y="33"/>
                </a:moveTo>
                <a:lnTo>
                  <a:pt x="44" y="33"/>
                </a:lnTo>
                <a:lnTo>
                  <a:pt x="21" y="119"/>
                </a:lnTo>
                <a:lnTo>
                  <a:pt x="0" y="119"/>
                </a:lnTo>
                <a:lnTo>
                  <a:pt x="23" y="33"/>
                </a:lnTo>
                <a:close/>
                <a:moveTo>
                  <a:pt x="32" y="0"/>
                </a:moveTo>
                <a:lnTo>
                  <a:pt x="54" y="0"/>
                </a:lnTo>
                <a:lnTo>
                  <a:pt x="48" y="20"/>
                </a:lnTo>
                <a:lnTo>
                  <a:pt x="27" y="20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5" name="Freeform 40">
            <a:extLst>
              <a:ext uri="{FF2B5EF4-FFF2-40B4-BE49-F238E27FC236}">
                <a16:creationId xmlns:a16="http://schemas.microsoft.com/office/drawing/2014/main" id="{ECEB4D6F-605E-4EBB-8344-0C4D04176627}"/>
              </a:ext>
            </a:extLst>
          </p:cNvPr>
          <p:cNvSpPr>
            <a:spLocks noEditPoints="1"/>
          </p:cNvSpPr>
          <p:nvPr/>
        </p:nvSpPr>
        <p:spPr bwMode="auto">
          <a:xfrm>
            <a:off x="4562977" y="5520615"/>
            <a:ext cx="131395" cy="139035"/>
          </a:xfrm>
          <a:custGeom>
            <a:avLst/>
            <a:gdLst>
              <a:gd name="T0" fmla="*/ 71 w 71"/>
              <a:gd name="T1" fmla="*/ 28 h 75"/>
              <a:gd name="T2" fmla="*/ 42 w 71"/>
              <a:gd name="T3" fmla="*/ 0 h 75"/>
              <a:gd name="T4" fmla="*/ 0 w 71"/>
              <a:gd name="T5" fmla="*/ 44 h 75"/>
              <a:gd name="T6" fmla="*/ 33 w 71"/>
              <a:gd name="T7" fmla="*/ 75 h 75"/>
              <a:gd name="T8" fmla="*/ 60 w 71"/>
              <a:gd name="T9" fmla="*/ 65 h 75"/>
              <a:gd name="T10" fmla="*/ 52 w 71"/>
              <a:gd name="T11" fmla="*/ 54 h 75"/>
              <a:gd name="T12" fmla="*/ 34 w 71"/>
              <a:gd name="T13" fmla="*/ 61 h 75"/>
              <a:gd name="T14" fmla="*/ 16 w 71"/>
              <a:gd name="T15" fmla="*/ 43 h 75"/>
              <a:gd name="T16" fmla="*/ 67 w 71"/>
              <a:gd name="T17" fmla="*/ 43 h 75"/>
              <a:gd name="T18" fmla="*/ 71 w 71"/>
              <a:gd name="T19" fmla="*/ 28 h 75"/>
              <a:gd name="T20" fmla="*/ 54 w 71"/>
              <a:gd name="T21" fmla="*/ 32 h 75"/>
              <a:gd name="T22" fmla="*/ 17 w 71"/>
              <a:gd name="T23" fmla="*/ 32 h 75"/>
              <a:gd name="T24" fmla="*/ 41 w 71"/>
              <a:gd name="T25" fmla="*/ 14 h 75"/>
              <a:gd name="T26" fmla="*/ 55 w 71"/>
              <a:gd name="T27" fmla="*/ 27 h 75"/>
              <a:gd name="T28" fmla="*/ 54 w 71"/>
              <a:gd name="T29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75">
                <a:moveTo>
                  <a:pt x="71" y="28"/>
                </a:moveTo>
                <a:cubicBezTo>
                  <a:pt x="71" y="13"/>
                  <a:pt x="60" y="0"/>
                  <a:pt x="42" y="0"/>
                </a:cubicBezTo>
                <a:cubicBezTo>
                  <a:pt x="17" y="0"/>
                  <a:pt x="0" y="22"/>
                  <a:pt x="0" y="44"/>
                </a:cubicBezTo>
                <a:cubicBezTo>
                  <a:pt x="0" y="63"/>
                  <a:pt x="13" y="75"/>
                  <a:pt x="33" y="75"/>
                </a:cubicBezTo>
                <a:cubicBezTo>
                  <a:pt x="45" y="75"/>
                  <a:pt x="53" y="70"/>
                  <a:pt x="60" y="65"/>
                </a:cubicBezTo>
                <a:cubicBezTo>
                  <a:pt x="52" y="54"/>
                  <a:pt x="52" y="54"/>
                  <a:pt x="52" y="54"/>
                </a:cubicBezTo>
                <a:cubicBezTo>
                  <a:pt x="46" y="59"/>
                  <a:pt x="41" y="61"/>
                  <a:pt x="34" y="61"/>
                </a:cubicBezTo>
                <a:cubicBezTo>
                  <a:pt x="22" y="61"/>
                  <a:pt x="16" y="54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9" y="38"/>
                  <a:pt x="71" y="33"/>
                  <a:pt x="71" y="28"/>
                </a:cubicBezTo>
                <a:close/>
                <a:moveTo>
                  <a:pt x="54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22"/>
                  <a:pt x="30" y="14"/>
                  <a:pt x="41" y="14"/>
                </a:cubicBezTo>
                <a:cubicBezTo>
                  <a:pt x="51" y="14"/>
                  <a:pt x="55" y="20"/>
                  <a:pt x="55" y="27"/>
                </a:cubicBezTo>
                <a:cubicBezTo>
                  <a:pt x="55" y="29"/>
                  <a:pt x="55" y="31"/>
                  <a:pt x="5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6" name="Freeform 41">
            <a:extLst>
              <a:ext uri="{FF2B5EF4-FFF2-40B4-BE49-F238E27FC236}">
                <a16:creationId xmlns:a16="http://schemas.microsoft.com/office/drawing/2014/main" id="{665F9E09-ADB4-4513-A020-3D0F4A3190CC}"/>
              </a:ext>
            </a:extLst>
          </p:cNvPr>
          <p:cNvSpPr>
            <a:spLocks noEditPoints="1"/>
          </p:cNvSpPr>
          <p:nvPr/>
        </p:nvSpPr>
        <p:spPr bwMode="auto">
          <a:xfrm>
            <a:off x="4703539" y="5474780"/>
            <a:ext cx="154313" cy="184870"/>
          </a:xfrm>
          <a:custGeom>
            <a:avLst/>
            <a:gdLst>
              <a:gd name="T0" fmla="*/ 55 w 83"/>
              <a:gd name="T1" fmla="*/ 25 h 100"/>
              <a:gd name="T2" fmla="*/ 33 w 83"/>
              <a:gd name="T3" fmla="*/ 36 h 100"/>
              <a:gd name="T4" fmla="*/ 42 w 83"/>
              <a:gd name="T5" fmla="*/ 0 h 100"/>
              <a:gd name="T6" fmla="*/ 26 w 83"/>
              <a:gd name="T7" fmla="*/ 0 h 100"/>
              <a:gd name="T8" fmla="*/ 0 w 83"/>
              <a:gd name="T9" fmla="*/ 98 h 100"/>
              <a:gd name="T10" fmla="*/ 16 w 83"/>
              <a:gd name="T11" fmla="*/ 98 h 100"/>
              <a:gd name="T12" fmla="*/ 20 w 83"/>
              <a:gd name="T13" fmla="*/ 85 h 100"/>
              <a:gd name="T14" fmla="*/ 44 w 83"/>
              <a:gd name="T15" fmla="*/ 100 h 100"/>
              <a:gd name="T16" fmla="*/ 83 w 83"/>
              <a:gd name="T17" fmla="*/ 56 h 100"/>
              <a:gd name="T18" fmla="*/ 55 w 83"/>
              <a:gd name="T19" fmla="*/ 25 h 100"/>
              <a:gd name="T20" fmla="*/ 42 w 83"/>
              <a:gd name="T21" fmla="*/ 86 h 100"/>
              <a:gd name="T22" fmla="*/ 24 w 83"/>
              <a:gd name="T23" fmla="*/ 68 h 100"/>
              <a:gd name="T24" fmla="*/ 49 w 83"/>
              <a:gd name="T25" fmla="*/ 39 h 100"/>
              <a:gd name="T26" fmla="*/ 66 w 83"/>
              <a:gd name="T27" fmla="*/ 57 h 100"/>
              <a:gd name="T28" fmla="*/ 42 w 83"/>
              <a:gd name="T29" fmla="*/ 8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" h="100">
                <a:moveTo>
                  <a:pt x="55" y="25"/>
                </a:moveTo>
                <a:cubicBezTo>
                  <a:pt x="46" y="25"/>
                  <a:pt x="39" y="30"/>
                  <a:pt x="33" y="36"/>
                </a:cubicBezTo>
                <a:cubicBezTo>
                  <a:pt x="42" y="0"/>
                  <a:pt x="42" y="0"/>
                  <a:pt x="4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20" y="85"/>
                  <a:pt x="20" y="85"/>
                  <a:pt x="20" y="85"/>
                </a:cubicBezTo>
                <a:cubicBezTo>
                  <a:pt x="24" y="93"/>
                  <a:pt x="31" y="100"/>
                  <a:pt x="44" y="100"/>
                </a:cubicBezTo>
                <a:cubicBezTo>
                  <a:pt x="64" y="100"/>
                  <a:pt x="83" y="81"/>
                  <a:pt x="83" y="56"/>
                </a:cubicBezTo>
                <a:cubicBezTo>
                  <a:pt x="83" y="37"/>
                  <a:pt x="71" y="25"/>
                  <a:pt x="55" y="25"/>
                </a:cubicBezTo>
                <a:close/>
                <a:moveTo>
                  <a:pt x="42" y="86"/>
                </a:moveTo>
                <a:cubicBezTo>
                  <a:pt x="31" y="86"/>
                  <a:pt x="24" y="78"/>
                  <a:pt x="24" y="68"/>
                </a:cubicBezTo>
                <a:cubicBezTo>
                  <a:pt x="24" y="52"/>
                  <a:pt x="36" y="39"/>
                  <a:pt x="49" y="39"/>
                </a:cubicBezTo>
                <a:cubicBezTo>
                  <a:pt x="59" y="39"/>
                  <a:pt x="66" y="46"/>
                  <a:pt x="66" y="57"/>
                </a:cubicBezTo>
                <a:cubicBezTo>
                  <a:pt x="66" y="73"/>
                  <a:pt x="55" y="86"/>
                  <a:pt x="42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7" name="Freeform 42">
            <a:extLst>
              <a:ext uri="{FF2B5EF4-FFF2-40B4-BE49-F238E27FC236}">
                <a16:creationId xmlns:a16="http://schemas.microsoft.com/office/drawing/2014/main" id="{7C00012B-E5F5-4629-8D13-C63A25D6D192}"/>
              </a:ext>
            </a:extLst>
          </p:cNvPr>
          <p:cNvSpPr>
            <a:spLocks noEditPoints="1"/>
          </p:cNvSpPr>
          <p:nvPr/>
        </p:nvSpPr>
        <p:spPr bwMode="auto">
          <a:xfrm>
            <a:off x="4873131" y="5474780"/>
            <a:ext cx="79448" cy="181814"/>
          </a:xfrm>
          <a:custGeom>
            <a:avLst/>
            <a:gdLst>
              <a:gd name="T0" fmla="*/ 23 w 52"/>
              <a:gd name="T1" fmla="*/ 33 h 119"/>
              <a:gd name="T2" fmla="*/ 43 w 52"/>
              <a:gd name="T3" fmla="*/ 33 h 119"/>
              <a:gd name="T4" fmla="*/ 19 w 52"/>
              <a:gd name="T5" fmla="*/ 119 h 119"/>
              <a:gd name="T6" fmla="*/ 0 w 52"/>
              <a:gd name="T7" fmla="*/ 119 h 119"/>
              <a:gd name="T8" fmla="*/ 23 w 52"/>
              <a:gd name="T9" fmla="*/ 33 h 119"/>
              <a:gd name="T10" fmla="*/ 30 w 52"/>
              <a:gd name="T11" fmla="*/ 0 h 119"/>
              <a:gd name="T12" fmla="*/ 52 w 52"/>
              <a:gd name="T13" fmla="*/ 0 h 119"/>
              <a:gd name="T14" fmla="*/ 47 w 52"/>
              <a:gd name="T15" fmla="*/ 20 h 119"/>
              <a:gd name="T16" fmla="*/ 26 w 52"/>
              <a:gd name="T17" fmla="*/ 20 h 119"/>
              <a:gd name="T18" fmla="*/ 30 w 52"/>
              <a:gd name="T1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119">
                <a:moveTo>
                  <a:pt x="23" y="33"/>
                </a:moveTo>
                <a:lnTo>
                  <a:pt x="43" y="33"/>
                </a:lnTo>
                <a:lnTo>
                  <a:pt x="19" y="119"/>
                </a:lnTo>
                <a:lnTo>
                  <a:pt x="0" y="119"/>
                </a:lnTo>
                <a:lnTo>
                  <a:pt x="23" y="33"/>
                </a:lnTo>
                <a:close/>
                <a:moveTo>
                  <a:pt x="30" y="0"/>
                </a:moveTo>
                <a:lnTo>
                  <a:pt x="52" y="0"/>
                </a:lnTo>
                <a:lnTo>
                  <a:pt x="47" y="20"/>
                </a:lnTo>
                <a:lnTo>
                  <a:pt x="26" y="20"/>
                </a:ln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8" name="Freeform 43">
            <a:extLst>
              <a:ext uri="{FF2B5EF4-FFF2-40B4-BE49-F238E27FC236}">
                <a16:creationId xmlns:a16="http://schemas.microsoft.com/office/drawing/2014/main" id="{C4B35666-CF21-4E55-99D4-7468935007FA}"/>
              </a:ext>
            </a:extLst>
          </p:cNvPr>
          <p:cNvSpPr>
            <a:spLocks noEditPoints="1"/>
          </p:cNvSpPr>
          <p:nvPr/>
        </p:nvSpPr>
        <p:spPr bwMode="auto">
          <a:xfrm>
            <a:off x="4952579" y="5520615"/>
            <a:ext cx="131395" cy="139035"/>
          </a:xfrm>
          <a:custGeom>
            <a:avLst/>
            <a:gdLst>
              <a:gd name="T0" fmla="*/ 70 w 70"/>
              <a:gd name="T1" fmla="*/ 28 h 75"/>
              <a:gd name="T2" fmla="*/ 42 w 70"/>
              <a:gd name="T3" fmla="*/ 0 h 75"/>
              <a:gd name="T4" fmla="*/ 0 w 70"/>
              <a:gd name="T5" fmla="*/ 44 h 75"/>
              <a:gd name="T6" fmla="*/ 32 w 70"/>
              <a:gd name="T7" fmla="*/ 75 h 75"/>
              <a:gd name="T8" fmla="*/ 60 w 70"/>
              <a:gd name="T9" fmla="*/ 65 h 75"/>
              <a:gd name="T10" fmla="*/ 52 w 70"/>
              <a:gd name="T11" fmla="*/ 54 h 75"/>
              <a:gd name="T12" fmla="*/ 34 w 70"/>
              <a:gd name="T13" fmla="*/ 61 h 75"/>
              <a:gd name="T14" fmla="*/ 15 w 70"/>
              <a:gd name="T15" fmla="*/ 43 h 75"/>
              <a:gd name="T16" fmla="*/ 67 w 70"/>
              <a:gd name="T17" fmla="*/ 43 h 75"/>
              <a:gd name="T18" fmla="*/ 70 w 70"/>
              <a:gd name="T19" fmla="*/ 28 h 75"/>
              <a:gd name="T20" fmla="*/ 54 w 70"/>
              <a:gd name="T21" fmla="*/ 32 h 75"/>
              <a:gd name="T22" fmla="*/ 17 w 70"/>
              <a:gd name="T23" fmla="*/ 32 h 75"/>
              <a:gd name="T24" fmla="*/ 40 w 70"/>
              <a:gd name="T25" fmla="*/ 14 h 75"/>
              <a:gd name="T26" fmla="*/ 55 w 70"/>
              <a:gd name="T27" fmla="*/ 27 h 75"/>
              <a:gd name="T28" fmla="*/ 54 w 70"/>
              <a:gd name="T29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" h="75">
                <a:moveTo>
                  <a:pt x="70" y="28"/>
                </a:moveTo>
                <a:cubicBezTo>
                  <a:pt x="70" y="13"/>
                  <a:pt x="60" y="0"/>
                  <a:pt x="42" y="0"/>
                </a:cubicBezTo>
                <a:cubicBezTo>
                  <a:pt x="17" y="0"/>
                  <a:pt x="0" y="22"/>
                  <a:pt x="0" y="44"/>
                </a:cubicBezTo>
                <a:cubicBezTo>
                  <a:pt x="0" y="63"/>
                  <a:pt x="12" y="75"/>
                  <a:pt x="32" y="75"/>
                </a:cubicBezTo>
                <a:cubicBezTo>
                  <a:pt x="44" y="75"/>
                  <a:pt x="53" y="70"/>
                  <a:pt x="60" y="65"/>
                </a:cubicBezTo>
                <a:cubicBezTo>
                  <a:pt x="52" y="54"/>
                  <a:pt x="52" y="54"/>
                  <a:pt x="52" y="54"/>
                </a:cubicBezTo>
                <a:cubicBezTo>
                  <a:pt x="46" y="59"/>
                  <a:pt x="41" y="61"/>
                  <a:pt x="34" y="61"/>
                </a:cubicBezTo>
                <a:cubicBezTo>
                  <a:pt x="22" y="61"/>
                  <a:pt x="15" y="54"/>
                  <a:pt x="15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9" y="38"/>
                  <a:pt x="70" y="33"/>
                  <a:pt x="70" y="28"/>
                </a:cubicBezTo>
                <a:close/>
                <a:moveTo>
                  <a:pt x="54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21" y="22"/>
                  <a:pt x="29" y="14"/>
                  <a:pt x="40" y="14"/>
                </a:cubicBezTo>
                <a:cubicBezTo>
                  <a:pt x="50" y="14"/>
                  <a:pt x="55" y="20"/>
                  <a:pt x="55" y="27"/>
                </a:cubicBezTo>
                <a:cubicBezTo>
                  <a:pt x="55" y="29"/>
                  <a:pt x="54" y="31"/>
                  <a:pt x="5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9" name="Line 44">
            <a:extLst>
              <a:ext uri="{FF2B5EF4-FFF2-40B4-BE49-F238E27FC236}">
                <a16:creationId xmlns:a16="http://schemas.microsoft.com/office/drawing/2014/main" id="{4F6AE57C-90D8-408A-94F0-3FF4ACD28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724" y="4484735"/>
            <a:ext cx="826566" cy="4584"/>
          </a:xfrm>
          <a:prstGeom prst="line">
            <a:avLst/>
          </a:prstGeom>
          <a:solidFill>
            <a:schemeClr val="accent6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0" name="Freeform 45">
            <a:extLst>
              <a:ext uri="{FF2B5EF4-FFF2-40B4-BE49-F238E27FC236}">
                <a16:creationId xmlns:a16="http://schemas.microsoft.com/office/drawing/2014/main" id="{ACA6BD02-7A24-4E1C-80D7-AB8DF610C820}"/>
              </a:ext>
            </a:extLst>
          </p:cNvPr>
          <p:cNvSpPr>
            <a:spLocks/>
          </p:cNvSpPr>
          <p:nvPr/>
        </p:nvSpPr>
        <p:spPr bwMode="auto">
          <a:xfrm>
            <a:off x="3890724" y="4881975"/>
            <a:ext cx="262790" cy="175703"/>
          </a:xfrm>
          <a:custGeom>
            <a:avLst/>
            <a:gdLst>
              <a:gd name="T0" fmla="*/ 0 w 172"/>
              <a:gd name="T1" fmla="*/ 0 h 115"/>
              <a:gd name="T2" fmla="*/ 21 w 172"/>
              <a:gd name="T3" fmla="*/ 0 h 115"/>
              <a:gd name="T4" fmla="*/ 25 w 172"/>
              <a:gd name="T5" fmla="*/ 85 h 115"/>
              <a:gd name="T6" fmla="*/ 75 w 172"/>
              <a:gd name="T7" fmla="*/ 0 h 115"/>
              <a:gd name="T8" fmla="*/ 94 w 172"/>
              <a:gd name="T9" fmla="*/ 0 h 115"/>
              <a:gd name="T10" fmla="*/ 99 w 172"/>
              <a:gd name="T11" fmla="*/ 85 h 115"/>
              <a:gd name="T12" fmla="*/ 148 w 172"/>
              <a:gd name="T13" fmla="*/ 0 h 115"/>
              <a:gd name="T14" fmla="*/ 172 w 172"/>
              <a:gd name="T15" fmla="*/ 0 h 115"/>
              <a:gd name="T16" fmla="*/ 101 w 172"/>
              <a:gd name="T17" fmla="*/ 115 h 115"/>
              <a:gd name="T18" fmla="*/ 83 w 172"/>
              <a:gd name="T19" fmla="*/ 115 h 115"/>
              <a:gd name="T20" fmla="*/ 77 w 172"/>
              <a:gd name="T21" fmla="*/ 34 h 115"/>
              <a:gd name="T22" fmla="*/ 27 w 172"/>
              <a:gd name="T23" fmla="*/ 115 h 115"/>
              <a:gd name="T24" fmla="*/ 8 w 172"/>
              <a:gd name="T25" fmla="*/ 115 h 115"/>
              <a:gd name="T26" fmla="*/ 0 w 172"/>
              <a:gd name="T2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15">
                <a:moveTo>
                  <a:pt x="0" y="0"/>
                </a:moveTo>
                <a:lnTo>
                  <a:pt x="21" y="0"/>
                </a:lnTo>
                <a:lnTo>
                  <a:pt x="25" y="85"/>
                </a:lnTo>
                <a:lnTo>
                  <a:pt x="75" y="0"/>
                </a:lnTo>
                <a:lnTo>
                  <a:pt x="94" y="0"/>
                </a:lnTo>
                <a:lnTo>
                  <a:pt x="99" y="85"/>
                </a:lnTo>
                <a:lnTo>
                  <a:pt x="148" y="0"/>
                </a:lnTo>
                <a:lnTo>
                  <a:pt x="172" y="0"/>
                </a:lnTo>
                <a:lnTo>
                  <a:pt x="101" y="115"/>
                </a:lnTo>
                <a:lnTo>
                  <a:pt x="83" y="115"/>
                </a:lnTo>
                <a:lnTo>
                  <a:pt x="77" y="34"/>
                </a:lnTo>
                <a:lnTo>
                  <a:pt x="27" y="115"/>
                </a:lnTo>
                <a:lnTo>
                  <a:pt x="8" y="1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1" name="Freeform 46">
            <a:extLst>
              <a:ext uri="{FF2B5EF4-FFF2-40B4-BE49-F238E27FC236}">
                <a16:creationId xmlns:a16="http://schemas.microsoft.com/office/drawing/2014/main" id="{43E4A8B4-7C01-43BC-8454-9BF182FA6365}"/>
              </a:ext>
            </a:extLst>
          </p:cNvPr>
          <p:cNvSpPr>
            <a:spLocks/>
          </p:cNvSpPr>
          <p:nvPr/>
        </p:nvSpPr>
        <p:spPr bwMode="auto">
          <a:xfrm>
            <a:off x="4127541" y="4923226"/>
            <a:ext cx="128339" cy="137506"/>
          </a:xfrm>
          <a:custGeom>
            <a:avLst/>
            <a:gdLst>
              <a:gd name="T0" fmla="*/ 0 w 69"/>
              <a:gd name="T1" fmla="*/ 61 h 74"/>
              <a:gd name="T2" fmla="*/ 10 w 69"/>
              <a:gd name="T3" fmla="*/ 51 h 74"/>
              <a:gd name="T4" fmla="*/ 33 w 69"/>
              <a:gd name="T5" fmla="*/ 61 h 74"/>
              <a:gd name="T6" fmla="*/ 44 w 69"/>
              <a:gd name="T7" fmla="*/ 53 h 74"/>
              <a:gd name="T8" fmla="*/ 34 w 69"/>
              <a:gd name="T9" fmla="*/ 44 h 74"/>
              <a:gd name="T10" fmla="*/ 13 w 69"/>
              <a:gd name="T11" fmla="*/ 24 h 74"/>
              <a:gd name="T12" fmla="*/ 41 w 69"/>
              <a:gd name="T13" fmla="*/ 0 h 74"/>
              <a:gd name="T14" fmla="*/ 69 w 69"/>
              <a:gd name="T15" fmla="*/ 10 h 74"/>
              <a:gd name="T16" fmla="*/ 60 w 69"/>
              <a:gd name="T17" fmla="*/ 20 h 74"/>
              <a:gd name="T18" fmla="*/ 40 w 69"/>
              <a:gd name="T19" fmla="*/ 13 h 74"/>
              <a:gd name="T20" fmla="*/ 29 w 69"/>
              <a:gd name="T21" fmla="*/ 21 h 74"/>
              <a:gd name="T22" fmla="*/ 41 w 69"/>
              <a:gd name="T23" fmla="*/ 30 h 74"/>
              <a:gd name="T24" fmla="*/ 60 w 69"/>
              <a:gd name="T25" fmla="*/ 50 h 74"/>
              <a:gd name="T26" fmla="*/ 32 w 69"/>
              <a:gd name="T27" fmla="*/ 74 h 74"/>
              <a:gd name="T28" fmla="*/ 0 w 69"/>
              <a:gd name="T29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74">
                <a:moveTo>
                  <a:pt x="0" y="61"/>
                </a:moveTo>
                <a:cubicBezTo>
                  <a:pt x="10" y="51"/>
                  <a:pt x="10" y="51"/>
                  <a:pt x="10" y="51"/>
                </a:cubicBezTo>
                <a:cubicBezTo>
                  <a:pt x="17" y="59"/>
                  <a:pt x="26" y="61"/>
                  <a:pt x="33" y="61"/>
                </a:cubicBezTo>
                <a:cubicBezTo>
                  <a:pt x="39" y="61"/>
                  <a:pt x="44" y="58"/>
                  <a:pt x="44" y="53"/>
                </a:cubicBezTo>
                <a:cubicBezTo>
                  <a:pt x="44" y="49"/>
                  <a:pt x="41" y="47"/>
                  <a:pt x="34" y="44"/>
                </a:cubicBezTo>
                <a:cubicBezTo>
                  <a:pt x="22" y="39"/>
                  <a:pt x="13" y="34"/>
                  <a:pt x="13" y="24"/>
                </a:cubicBezTo>
                <a:cubicBezTo>
                  <a:pt x="13" y="10"/>
                  <a:pt x="24" y="0"/>
                  <a:pt x="41" y="0"/>
                </a:cubicBezTo>
                <a:cubicBezTo>
                  <a:pt x="53" y="0"/>
                  <a:pt x="63" y="5"/>
                  <a:pt x="69" y="10"/>
                </a:cubicBezTo>
                <a:cubicBezTo>
                  <a:pt x="60" y="20"/>
                  <a:pt x="60" y="20"/>
                  <a:pt x="60" y="20"/>
                </a:cubicBezTo>
                <a:cubicBezTo>
                  <a:pt x="53" y="15"/>
                  <a:pt x="47" y="13"/>
                  <a:pt x="40" y="13"/>
                </a:cubicBezTo>
                <a:cubicBezTo>
                  <a:pt x="33" y="13"/>
                  <a:pt x="29" y="16"/>
                  <a:pt x="29" y="21"/>
                </a:cubicBezTo>
                <a:cubicBezTo>
                  <a:pt x="29" y="24"/>
                  <a:pt x="32" y="27"/>
                  <a:pt x="41" y="30"/>
                </a:cubicBezTo>
                <a:cubicBezTo>
                  <a:pt x="51" y="35"/>
                  <a:pt x="60" y="40"/>
                  <a:pt x="60" y="50"/>
                </a:cubicBezTo>
                <a:cubicBezTo>
                  <a:pt x="60" y="65"/>
                  <a:pt x="48" y="74"/>
                  <a:pt x="32" y="74"/>
                </a:cubicBezTo>
                <a:cubicBezTo>
                  <a:pt x="21" y="74"/>
                  <a:pt x="8" y="70"/>
                  <a:pt x="0" y="6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2" name="Freeform 47">
            <a:extLst>
              <a:ext uri="{FF2B5EF4-FFF2-40B4-BE49-F238E27FC236}">
                <a16:creationId xmlns:a16="http://schemas.microsoft.com/office/drawing/2014/main" id="{85A40031-3CEF-4E26-9DC7-F15E70DE7CFB}"/>
              </a:ext>
            </a:extLst>
          </p:cNvPr>
          <p:cNvSpPr>
            <a:spLocks/>
          </p:cNvSpPr>
          <p:nvPr/>
        </p:nvSpPr>
        <p:spPr bwMode="auto">
          <a:xfrm>
            <a:off x="4249769" y="4924755"/>
            <a:ext cx="151257" cy="132923"/>
          </a:xfrm>
          <a:custGeom>
            <a:avLst/>
            <a:gdLst>
              <a:gd name="T0" fmla="*/ 4 w 99"/>
              <a:gd name="T1" fmla="*/ 73 h 87"/>
              <a:gd name="T2" fmla="*/ 68 w 99"/>
              <a:gd name="T3" fmla="*/ 17 h 87"/>
              <a:gd name="T4" fmla="*/ 21 w 99"/>
              <a:gd name="T5" fmla="*/ 17 h 87"/>
              <a:gd name="T6" fmla="*/ 26 w 99"/>
              <a:gd name="T7" fmla="*/ 0 h 87"/>
              <a:gd name="T8" fmla="*/ 99 w 99"/>
              <a:gd name="T9" fmla="*/ 0 h 87"/>
              <a:gd name="T10" fmla="*/ 95 w 99"/>
              <a:gd name="T11" fmla="*/ 13 h 87"/>
              <a:gd name="T12" fmla="*/ 30 w 99"/>
              <a:gd name="T13" fmla="*/ 70 h 87"/>
              <a:gd name="T14" fmla="*/ 80 w 99"/>
              <a:gd name="T15" fmla="*/ 70 h 87"/>
              <a:gd name="T16" fmla="*/ 75 w 99"/>
              <a:gd name="T17" fmla="*/ 87 h 87"/>
              <a:gd name="T18" fmla="*/ 0 w 99"/>
              <a:gd name="T19" fmla="*/ 87 h 87"/>
              <a:gd name="T20" fmla="*/ 4 w 99"/>
              <a:gd name="T21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87">
                <a:moveTo>
                  <a:pt x="4" y="73"/>
                </a:moveTo>
                <a:lnTo>
                  <a:pt x="68" y="17"/>
                </a:lnTo>
                <a:lnTo>
                  <a:pt x="21" y="17"/>
                </a:lnTo>
                <a:lnTo>
                  <a:pt x="26" y="0"/>
                </a:lnTo>
                <a:lnTo>
                  <a:pt x="99" y="0"/>
                </a:lnTo>
                <a:lnTo>
                  <a:pt x="95" y="13"/>
                </a:lnTo>
                <a:lnTo>
                  <a:pt x="30" y="70"/>
                </a:lnTo>
                <a:lnTo>
                  <a:pt x="80" y="70"/>
                </a:lnTo>
                <a:lnTo>
                  <a:pt x="75" y="87"/>
                </a:lnTo>
                <a:lnTo>
                  <a:pt x="0" y="87"/>
                </a:lnTo>
                <a:lnTo>
                  <a:pt x="4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" name="Freeform 48">
            <a:extLst>
              <a:ext uri="{FF2B5EF4-FFF2-40B4-BE49-F238E27FC236}">
                <a16:creationId xmlns:a16="http://schemas.microsoft.com/office/drawing/2014/main" id="{D1FD759A-FD3A-47C7-91D0-F6253C3A8B4A}"/>
              </a:ext>
            </a:extLst>
          </p:cNvPr>
          <p:cNvSpPr>
            <a:spLocks/>
          </p:cNvSpPr>
          <p:nvPr/>
        </p:nvSpPr>
        <p:spPr bwMode="auto">
          <a:xfrm>
            <a:off x="4381164" y="4924755"/>
            <a:ext cx="169592" cy="174175"/>
          </a:xfrm>
          <a:custGeom>
            <a:avLst/>
            <a:gdLst>
              <a:gd name="T0" fmla="*/ 0 w 91"/>
              <a:gd name="T1" fmla="*/ 89 h 94"/>
              <a:gd name="T2" fmla="*/ 9 w 91"/>
              <a:gd name="T3" fmla="*/ 77 h 94"/>
              <a:gd name="T4" fmla="*/ 18 w 91"/>
              <a:gd name="T5" fmla="*/ 80 h 94"/>
              <a:gd name="T6" fmla="*/ 30 w 91"/>
              <a:gd name="T7" fmla="*/ 72 h 94"/>
              <a:gd name="T8" fmla="*/ 20 w 91"/>
              <a:gd name="T9" fmla="*/ 0 h 94"/>
              <a:gd name="T10" fmla="*/ 36 w 91"/>
              <a:gd name="T11" fmla="*/ 0 h 94"/>
              <a:gd name="T12" fmla="*/ 42 w 91"/>
              <a:gd name="T13" fmla="*/ 53 h 94"/>
              <a:gd name="T14" fmla="*/ 74 w 91"/>
              <a:gd name="T15" fmla="*/ 0 h 94"/>
              <a:gd name="T16" fmla="*/ 91 w 91"/>
              <a:gd name="T17" fmla="*/ 0 h 94"/>
              <a:gd name="T18" fmla="*/ 45 w 91"/>
              <a:gd name="T19" fmla="*/ 74 h 94"/>
              <a:gd name="T20" fmla="*/ 16 w 91"/>
              <a:gd name="T21" fmla="*/ 94 h 94"/>
              <a:gd name="T22" fmla="*/ 0 w 91"/>
              <a:gd name="T23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94">
                <a:moveTo>
                  <a:pt x="0" y="89"/>
                </a:move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5" y="80"/>
                  <a:pt x="18" y="80"/>
                </a:cubicBezTo>
                <a:cubicBezTo>
                  <a:pt x="22" y="80"/>
                  <a:pt x="25" y="78"/>
                  <a:pt x="30" y="72"/>
                </a:cubicBezTo>
                <a:cubicBezTo>
                  <a:pt x="20" y="0"/>
                  <a:pt x="20" y="0"/>
                  <a:pt x="2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2" y="53"/>
                  <a:pt x="42" y="53"/>
                  <a:pt x="42" y="53"/>
                </a:cubicBezTo>
                <a:cubicBezTo>
                  <a:pt x="74" y="0"/>
                  <a:pt x="74" y="0"/>
                  <a:pt x="74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45" y="74"/>
                  <a:pt x="45" y="74"/>
                  <a:pt x="45" y="74"/>
                </a:cubicBezTo>
                <a:cubicBezTo>
                  <a:pt x="36" y="88"/>
                  <a:pt x="28" y="94"/>
                  <a:pt x="16" y="94"/>
                </a:cubicBezTo>
                <a:cubicBezTo>
                  <a:pt x="9" y="94"/>
                  <a:pt x="4" y="92"/>
                  <a:pt x="0" y="8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4" name="Freeform 49">
            <a:extLst>
              <a:ext uri="{FF2B5EF4-FFF2-40B4-BE49-F238E27FC236}">
                <a16:creationId xmlns:a16="http://schemas.microsoft.com/office/drawing/2014/main" id="{FD03E75F-7CEF-4951-8AD6-46BAECE79522}"/>
              </a:ext>
            </a:extLst>
          </p:cNvPr>
          <p:cNvSpPr>
            <a:spLocks/>
          </p:cNvSpPr>
          <p:nvPr/>
        </p:nvSpPr>
        <p:spPr bwMode="auto">
          <a:xfrm>
            <a:off x="4538532" y="4923226"/>
            <a:ext cx="128339" cy="137506"/>
          </a:xfrm>
          <a:custGeom>
            <a:avLst/>
            <a:gdLst>
              <a:gd name="T0" fmla="*/ 0 w 69"/>
              <a:gd name="T1" fmla="*/ 61 h 74"/>
              <a:gd name="T2" fmla="*/ 10 w 69"/>
              <a:gd name="T3" fmla="*/ 51 h 74"/>
              <a:gd name="T4" fmla="*/ 33 w 69"/>
              <a:gd name="T5" fmla="*/ 61 h 74"/>
              <a:gd name="T6" fmla="*/ 44 w 69"/>
              <a:gd name="T7" fmla="*/ 53 h 74"/>
              <a:gd name="T8" fmla="*/ 34 w 69"/>
              <a:gd name="T9" fmla="*/ 44 h 74"/>
              <a:gd name="T10" fmla="*/ 13 w 69"/>
              <a:gd name="T11" fmla="*/ 24 h 74"/>
              <a:gd name="T12" fmla="*/ 41 w 69"/>
              <a:gd name="T13" fmla="*/ 0 h 74"/>
              <a:gd name="T14" fmla="*/ 69 w 69"/>
              <a:gd name="T15" fmla="*/ 10 h 74"/>
              <a:gd name="T16" fmla="*/ 59 w 69"/>
              <a:gd name="T17" fmla="*/ 20 h 74"/>
              <a:gd name="T18" fmla="*/ 40 w 69"/>
              <a:gd name="T19" fmla="*/ 13 h 74"/>
              <a:gd name="T20" fmla="*/ 29 w 69"/>
              <a:gd name="T21" fmla="*/ 21 h 74"/>
              <a:gd name="T22" fmla="*/ 40 w 69"/>
              <a:gd name="T23" fmla="*/ 30 h 74"/>
              <a:gd name="T24" fmla="*/ 60 w 69"/>
              <a:gd name="T25" fmla="*/ 50 h 74"/>
              <a:gd name="T26" fmla="*/ 31 w 69"/>
              <a:gd name="T27" fmla="*/ 74 h 74"/>
              <a:gd name="T28" fmla="*/ 0 w 69"/>
              <a:gd name="T29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" h="74">
                <a:moveTo>
                  <a:pt x="0" y="61"/>
                </a:moveTo>
                <a:cubicBezTo>
                  <a:pt x="10" y="51"/>
                  <a:pt x="10" y="51"/>
                  <a:pt x="10" y="51"/>
                </a:cubicBezTo>
                <a:cubicBezTo>
                  <a:pt x="17" y="59"/>
                  <a:pt x="25" y="61"/>
                  <a:pt x="33" y="61"/>
                </a:cubicBezTo>
                <a:cubicBezTo>
                  <a:pt x="39" y="61"/>
                  <a:pt x="44" y="58"/>
                  <a:pt x="44" y="53"/>
                </a:cubicBezTo>
                <a:cubicBezTo>
                  <a:pt x="44" y="49"/>
                  <a:pt x="41" y="47"/>
                  <a:pt x="34" y="44"/>
                </a:cubicBezTo>
                <a:cubicBezTo>
                  <a:pt x="22" y="39"/>
                  <a:pt x="13" y="34"/>
                  <a:pt x="13" y="24"/>
                </a:cubicBezTo>
                <a:cubicBezTo>
                  <a:pt x="13" y="10"/>
                  <a:pt x="24" y="0"/>
                  <a:pt x="41" y="0"/>
                </a:cubicBezTo>
                <a:cubicBezTo>
                  <a:pt x="52" y="0"/>
                  <a:pt x="63" y="5"/>
                  <a:pt x="69" y="10"/>
                </a:cubicBezTo>
                <a:cubicBezTo>
                  <a:pt x="59" y="20"/>
                  <a:pt x="59" y="20"/>
                  <a:pt x="59" y="20"/>
                </a:cubicBezTo>
                <a:cubicBezTo>
                  <a:pt x="53" y="15"/>
                  <a:pt x="47" y="13"/>
                  <a:pt x="40" y="13"/>
                </a:cubicBezTo>
                <a:cubicBezTo>
                  <a:pt x="33" y="13"/>
                  <a:pt x="29" y="16"/>
                  <a:pt x="29" y="21"/>
                </a:cubicBezTo>
                <a:cubicBezTo>
                  <a:pt x="29" y="24"/>
                  <a:pt x="32" y="27"/>
                  <a:pt x="40" y="30"/>
                </a:cubicBezTo>
                <a:cubicBezTo>
                  <a:pt x="51" y="35"/>
                  <a:pt x="60" y="40"/>
                  <a:pt x="60" y="50"/>
                </a:cubicBezTo>
                <a:cubicBezTo>
                  <a:pt x="60" y="65"/>
                  <a:pt x="48" y="74"/>
                  <a:pt x="31" y="74"/>
                </a:cubicBezTo>
                <a:cubicBezTo>
                  <a:pt x="21" y="74"/>
                  <a:pt x="8" y="70"/>
                  <a:pt x="0" y="6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5" name="Freeform 50">
            <a:extLst>
              <a:ext uri="{FF2B5EF4-FFF2-40B4-BE49-F238E27FC236}">
                <a16:creationId xmlns:a16="http://schemas.microsoft.com/office/drawing/2014/main" id="{79F88FE2-BFCF-47BD-834B-FC2D7C8D7075}"/>
              </a:ext>
            </a:extLst>
          </p:cNvPr>
          <p:cNvSpPr>
            <a:spLocks/>
          </p:cNvSpPr>
          <p:nvPr/>
        </p:nvSpPr>
        <p:spPr bwMode="auto">
          <a:xfrm>
            <a:off x="4683678" y="4889614"/>
            <a:ext cx="93199" cy="171119"/>
          </a:xfrm>
          <a:custGeom>
            <a:avLst/>
            <a:gdLst>
              <a:gd name="T0" fmla="*/ 0 w 50"/>
              <a:gd name="T1" fmla="*/ 78 h 92"/>
              <a:gd name="T2" fmla="*/ 1 w 50"/>
              <a:gd name="T3" fmla="*/ 69 h 92"/>
              <a:gd name="T4" fmla="*/ 11 w 50"/>
              <a:gd name="T5" fmla="*/ 33 h 92"/>
              <a:gd name="T6" fmla="*/ 2 w 50"/>
              <a:gd name="T7" fmla="*/ 33 h 92"/>
              <a:gd name="T8" fmla="*/ 5 w 50"/>
              <a:gd name="T9" fmla="*/ 19 h 92"/>
              <a:gd name="T10" fmla="*/ 15 w 50"/>
              <a:gd name="T11" fmla="*/ 19 h 92"/>
              <a:gd name="T12" fmla="*/ 20 w 50"/>
              <a:gd name="T13" fmla="*/ 0 h 92"/>
              <a:gd name="T14" fmla="*/ 36 w 50"/>
              <a:gd name="T15" fmla="*/ 0 h 92"/>
              <a:gd name="T16" fmla="*/ 31 w 50"/>
              <a:gd name="T17" fmla="*/ 19 h 92"/>
              <a:gd name="T18" fmla="*/ 50 w 50"/>
              <a:gd name="T19" fmla="*/ 19 h 92"/>
              <a:gd name="T20" fmla="*/ 46 w 50"/>
              <a:gd name="T21" fmla="*/ 33 h 92"/>
              <a:gd name="T22" fmla="*/ 27 w 50"/>
              <a:gd name="T23" fmla="*/ 33 h 92"/>
              <a:gd name="T24" fmla="*/ 18 w 50"/>
              <a:gd name="T25" fmla="*/ 68 h 92"/>
              <a:gd name="T26" fmla="*/ 17 w 50"/>
              <a:gd name="T27" fmla="*/ 72 h 92"/>
              <a:gd name="T28" fmla="*/ 25 w 50"/>
              <a:gd name="T29" fmla="*/ 77 h 92"/>
              <a:gd name="T30" fmla="*/ 35 w 50"/>
              <a:gd name="T31" fmla="*/ 75 h 92"/>
              <a:gd name="T32" fmla="*/ 31 w 50"/>
              <a:gd name="T33" fmla="*/ 89 h 92"/>
              <a:gd name="T34" fmla="*/ 18 w 50"/>
              <a:gd name="T35" fmla="*/ 92 h 92"/>
              <a:gd name="T36" fmla="*/ 0 w 50"/>
              <a:gd name="T37" fmla="*/ 7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92">
                <a:moveTo>
                  <a:pt x="0" y="78"/>
                </a:moveTo>
                <a:cubicBezTo>
                  <a:pt x="0" y="75"/>
                  <a:pt x="0" y="72"/>
                  <a:pt x="1" y="69"/>
                </a:cubicBezTo>
                <a:cubicBezTo>
                  <a:pt x="11" y="33"/>
                  <a:pt x="11" y="33"/>
                  <a:pt x="1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5" y="19"/>
                  <a:pt x="5" y="19"/>
                  <a:pt x="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20" y="0"/>
                  <a:pt x="20" y="0"/>
                  <a:pt x="2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1" y="19"/>
                  <a:pt x="31" y="19"/>
                  <a:pt x="31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6" y="33"/>
                  <a:pt x="46" y="33"/>
                  <a:pt x="46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9"/>
                  <a:pt x="17" y="71"/>
                  <a:pt x="17" y="72"/>
                </a:cubicBezTo>
                <a:cubicBezTo>
                  <a:pt x="17" y="75"/>
                  <a:pt x="20" y="77"/>
                  <a:pt x="25" y="77"/>
                </a:cubicBezTo>
                <a:cubicBezTo>
                  <a:pt x="28" y="77"/>
                  <a:pt x="31" y="76"/>
                  <a:pt x="35" y="75"/>
                </a:cubicBezTo>
                <a:cubicBezTo>
                  <a:pt x="31" y="89"/>
                  <a:pt x="31" y="89"/>
                  <a:pt x="31" y="89"/>
                </a:cubicBezTo>
                <a:cubicBezTo>
                  <a:pt x="27" y="91"/>
                  <a:pt x="23" y="92"/>
                  <a:pt x="18" y="92"/>
                </a:cubicBezTo>
                <a:cubicBezTo>
                  <a:pt x="6" y="92"/>
                  <a:pt x="0" y="86"/>
                  <a:pt x="0" y="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6" name="Freeform 51">
            <a:extLst>
              <a:ext uri="{FF2B5EF4-FFF2-40B4-BE49-F238E27FC236}">
                <a16:creationId xmlns:a16="http://schemas.microsoft.com/office/drawing/2014/main" id="{A11118BC-DDAA-4625-B8E5-E87338899111}"/>
              </a:ext>
            </a:extLst>
          </p:cNvPr>
          <p:cNvSpPr>
            <a:spLocks/>
          </p:cNvSpPr>
          <p:nvPr/>
        </p:nvSpPr>
        <p:spPr bwMode="auto">
          <a:xfrm>
            <a:off x="4770765" y="4874335"/>
            <a:ext cx="160425" cy="183342"/>
          </a:xfrm>
          <a:custGeom>
            <a:avLst/>
            <a:gdLst>
              <a:gd name="T0" fmla="*/ 33 w 105"/>
              <a:gd name="T1" fmla="*/ 0 h 120"/>
              <a:gd name="T2" fmla="*/ 52 w 105"/>
              <a:gd name="T3" fmla="*/ 0 h 120"/>
              <a:gd name="T4" fmla="*/ 34 w 105"/>
              <a:gd name="T5" fmla="*/ 71 h 120"/>
              <a:gd name="T6" fmla="*/ 78 w 105"/>
              <a:gd name="T7" fmla="*/ 33 h 120"/>
              <a:gd name="T8" fmla="*/ 105 w 105"/>
              <a:gd name="T9" fmla="*/ 33 h 120"/>
              <a:gd name="T10" fmla="*/ 61 w 105"/>
              <a:gd name="T11" fmla="*/ 68 h 120"/>
              <a:gd name="T12" fmla="*/ 82 w 105"/>
              <a:gd name="T13" fmla="*/ 120 h 120"/>
              <a:gd name="T14" fmla="*/ 58 w 105"/>
              <a:gd name="T15" fmla="*/ 120 h 120"/>
              <a:gd name="T16" fmla="*/ 44 w 105"/>
              <a:gd name="T17" fmla="*/ 82 h 120"/>
              <a:gd name="T18" fmla="*/ 27 w 105"/>
              <a:gd name="T19" fmla="*/ 95 h 120"/>
              <a:gd name="T20" fmla="*/ 19 w 105"/>
              <a:gd name="T21" fmla="*/ 120 h 120"/>
              <a:gd name="T22" fmla="*/ 0 w 105"/>
              <a:gd name="T23" fmla="*/ 120 h 120"/>
              <a:gd name="T24" fmla="*/ 33 w 105"/>
              <a:gd name="T2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120">
                <a:moveTo>
                  <a:pt x="33" y="0"/>
                </a:moveTo>
                <a:lnTo>
                  <a:pt x="52" y="0"/>
                </a:lnTo>
                <a:lnTo>
                  <a:pt x="34" y="71"/>
                </a:lnTo>
                <a:lnTo>
                  <a:pt x="78" y="33"/>
                </a:lnTo>
                <a:lnTo>
                  <a:pt x="105" y="33"/>
                </a:lnTo>
                <a:lnTo>
                  <a:pt x="61" y="68"/>
                </a:lnTo>
                <a:lnTo>
                  <a:pt x="82" y="120"/>
                </a:lnTo>
                <a:lnTo>
                  <a:pt x="58" y="120"/>
                </a:lnTo>
                <a:lnTo>
                  <a:pt x="44" y="82"/>
                </a:lnTo>
                <a:lnTo>
                  <a:pt x="27" y="95"/>
                </a:lnTo>
                <a:lnTo>
                  <a:pt x="19" y="120"/>
                </a:lnTo>
                <a:lnTo>
                  <a:pt x="0" y="120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7" name="Freeform 52">
            <a:extLst>
              <a:ext uri="{FF2B5EF4-FFF2-40B4-BE49-F238E27FC236}">
                <a16:creationId xmlns:a16="http://schemas.microsoft.com/office/drawing/2014/main" id="{B63AEB99-CB01-4B3B-877B-D9D47BF79480}"/>
              </a:ext>
            </a:extLst>
          </p:cNvPr>
          <p:cNvSpPr>
            <a:spLocks noEditPoints="1"/>
          </p:cNvSpPr>
          <p:nvPr/>
        </p:nvSpPr>
        <p:spPr bwMode="auto">
          <a:xfrm>
            <a:off x="4926605" y="4923226"/>
            <a:ext cx="140562" cy="137506"/>
          </a:xfrm>
          <a:custGeom>
            <a:avLst/>
            <a:gdLst>
              <a:gd name="T0" fmla="*/ 42 w 75"/>
              <a:gd name="T1" fmla="*/ 0 h 74"/>
              <a:gd name="T2" fmla="*/ 0 w 75"/>
              <a:gd name="T3" fmla="*/ 42 h 74"/>
              <a:gd name="T4" fmla="*/ 33 w 75"/>
              <a:gd name="T5" fmla="*/ 74 h 74"/>
              <a:gd name="T6" fmla="*/ 75 w 75"/>
              <a:gd name="T7" fmla="*/ 32 h 74"/>
              <a:gd name="T8" fmla="*/ 42 w 75"/>
              <a:gd name="T9" fmla="*/ 0 h 74"/>
              <a:gd name="T10" fmla="*/ 34 w 75"/>
              <a:gd name="T11" fmla="*/ 60 h 74"/>
              <a:gd name="T12" fmla="*/ 16 w 75"/>
              <a:gd name="T13" fmla="*/ 41 h 74"/>
              <a:gd name="T14" fmla="*/ 41 w 75"/>
              <a:gd name="T15" fmla="*/ 14 h 74"/>
              <a:gd name="T16" fmla="*/ 59 w 75"/>
              <a:gd name="T17" fmla="*/ 33 h 74"/>
              <a:gd name="T18" fmla="*/ 34 w 75"/>
              <a:gd name="T19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" h="74">
                <a:moveTo>
                  <a:pt x="42" y="0"/>
                </a:moveTo>
                <a:cubicBezTo>
                  <a:pt x="19" y="0"/>
                  <a:pt x="0" y="20"/>
                  <a:pt x="0" y="42"/>
                </a:cubicBezTo>
                <a:cubicBezTo>
                  <a:pt x="0" y="60"/>
                  <a:pt x="13" y="74"/>
                  <a:pt x="33" y="74"/>
                </a:cubicBezTo>
                <a:cubicBezTo>
                  <a:pt x="56" y="74"/>
                  <a:pt x="75" y="54"/>
                  <a:pt x="75" y="32"/>
                </a:cubicBezTo>
                <a:cubicBezTo>
                  <a:pt x="75" y="14"/>
                  <a:pt x="62" y="0"/>
                  <a:pt x="42" y="0"/>
                </a:cubicBezTo>
                <a:close/>
                <a:moveTo>
                  <a:pt x="34" y="60"/>
                </a:moveTo>
                <a:cubicBezTo>
                  <a:pt x="24" y="60"/>
                  <a:pt x="16" y="53"/>
                  <a:pt x="16" y="41"/>
                </a:cubicBezTo>
                <a:cubicBezTo>
                  <a:pt x="16" y="28"/>
                  <a:pt x="27" y="14"/>
                  <a:pt x="41" y="14"/>
                </a:cubicBezTo>
                <a:cubicBezTo>
                  <a:pt x="51" y="14"/>
                  <a:pt x="59" y="21"/>
                  <a:pt x="59" y="33"/>
                </a:cubicBezTo>
                <a:cubicBezTo>
                  <a:pt x="59" y="46"/>
                  <a:pt x="48" y="60"/>
                  <a:pt x="3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7CD3FF5-43D2-4051-85A4-3D89E1DEAFBE}"/>
              </a:ext>
            </a:extLst>
          </p:cNvPr>
          <p:cNvSpPr/>
          <p:nvPr/>
        </p:nvSpPr>
        <p:spPr>
          <a:xfrm>
            <a:off x="272562" y="6330462"/>
            <a:ext cx="2734407" cy="413238"/>
          </a:xfrm>
          <a:prstGeom prst="rect">
            <a:avLst/>
          </a:prstGeom>
          <a:solidFill>
            <a:srgbClr val="535459"/>
          </a:solidFill>
          <a:ln>
            <a:solidFill>
              <a:srgbClr val="535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11491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solidFill>
          <a:srgbClr val="535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KLADK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8655" y="1265464"/>
            <a:ext cx="4314691" cy="43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1338491"/>
            <a:ext cx="645794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35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530812"/>
            <a:ext cx="11658599" cy="7369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8626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28534" y="1338491"/>
            <a:ext cx="80158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8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770297"/>
            <a:ext cx="11658599" cy="7369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00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1956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8364" y="880390"/>
            <a:ext cx="4616389" cy="275411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8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448364" y="3630409"/>
            <a:ext cx="4616389" cy="275411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6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770297"/>
            <a:ext cx="11658599" cy="7369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00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195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8896" y="2209800"/>
            <a:ext cx="3600637" cy="321963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8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770297"/>
            <a:ext cx="11658599" cy="7369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00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9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307229" y="2209800"/>
            <a:ext cx="3600637" cy="321963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0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05563" y="2209800"/>
            <a:ext cx="3600637" cy="321963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5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ymbol zastępczy obrazu 2">
            <a:extLst>
              <a:ext uri="{FF2B5EF4-FFF2-40B4-BE49-F238E27FC236}">
                <a16:creationId xmlns:a16="http://schemas.microsoft.com/office/drawing/2014/main" id="{519F0719-6729-49CE-AE9C-287BAF12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17229" y="1338491"/>
            <a:ext cx="472712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8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7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770297"/>
            <a:ext cx="11658599" cy="7369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000"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195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535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734785"/>
            <a:ext cx="11658599" cy="432707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272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535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2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9BFCF1E-FE7E-4E52-B429-1A2987159626}"/>
              </a:ext>
            </a:extLst>
          </p:cNvPr>
          <p:cNvSpPr/>
          <p:nvPr userDrawn="1"/>
        </p:nvSpPr>
        <p:spPr>
          <a:xfrm>
            <a:off x="5494565" y="6458565"/>
            <a:ext cx="64474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Szkolenie informacyjne</a:t>
            </a:r>
            <a:r>
              <a:rPr lang="pl-PL" altLang="en-US" sz="12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rPr>
              <a:t> | </a:t>
            </a:r>
            <a:r>
              <a:rPr lang="pl-PL" altLang="en-US" sz="1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Light" pitchFamily="50" charset="0"/>
                <a:ea typeface="+mn-ea"/>
                <a:cs typeface="Gotham Light" pitchFamily="50" charset="0"/>
              </a:rPr>
              <a:t>Induction Training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4FA1989F-CC01-4DAF-8362-61F5FD022AF8}"/>
              </a:ext>
            </a:extLst>
          </p:cNvPr>
          <p:cNvGrpSpPr/>
          <p:nvPr userDrawn="1"/>
        </p:nvGrpSpPr>
        <p:grpSpPr bwMode="auto">
          <a:xfrm>
            <a:off x="278232" y="6410194"/>
            <a:ext cx="1520190" cy="292100"/>
            <a:chOff x="0" y="0"/>
            <a:chExt cx="2311" cy="445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C85F03-9495-495C-ADBA-8C6611BF8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34" cy="445"/>
            </a:xfrm>
            <a:custGeom>
              <a:avLst/>
              <a:gdLst>
                <a:gd name="T0" fmla="*/ 811 w 931"/>
                <a:gd name="T1" fmla="*/ 361 h 365"/>
                <a:gd name="T2" fmla="*/ 865 w 931"/>
                <a:gd name="T3" fmla="*/ 361 h 365"/>
                <a:gd name="T4" fmla="*/ 811 w 931"/>
                <a:gd name="T5" fmla="*/ 291 h 365"/>
                <a:gd name="T6" fmla="*/ 456 w 931"/>
                <a:gd name="T7" fmla="*/ 294 h 365"/>
                <a:gd name="T8" fmla="*/ 485 w 931"/>
                <a:gd name="T9" fmla="*/ 363 h 365"/>
                <a:gd name="T10" fmla="*/ 485 w 931"/>
                <a:gd name="T11" fmla="*/ 345 h 365"/>
                <a:gd name="T12" fmla="*/ 485 w 931"/>
                <a:gd name="T13" fmla="*/ 282 h 365"/>
                <a:gd name="T14" fmla="*/ 257 w 931"/>
                <a:gd name="T15" fmla="*/ 314 h 365"/>
                <a:gd name="T16" fmla="*/ 244 w 931"/>
                <a:gd name="T17" fmla="*/ 320 h 365"/>
                <a:gd name="T18" fmla="*/ 288 w 931"/>
                <a:gd name="T19" fmla="*/ 353 h 365"/>
                <a:gd name="T20" fmla="*/ 288 w 931"/>
                <a:gd name="T21" fmla="*/ 279 h 365"/>
                <a:gd name="T22" fmla="*/ 180 w 931"/>
                <a:gd name="T23" fmla="*/ 361 h 365"/>
                <a:gd name="T24" fmla="*/ 185 w 931"/>
                <a:gd name="T25" fmla="*/ 346 h 365"/>
                <a:gd name="T26" fmla="*/ 45 w 931"/>
                <a:gd name="T27" fmla="*/ 362 h 365"/>
                <a:gd name="T28" fmla="*/ 111 w 931"/>
                <a:gd name="T29" fmla="*/ 314 h 365"/>
                <a:gd name="T30" fmla="*/ 86 w 931"/>
                <a:gd name="T31" fmla="*/ 279 h 365"/>
                <a:gd name="T32" fmla="*/ 0 w 931"/>
                <a:gd name="T33" fmla="*/ 282 h 365"/>
                <a:gd name="T34" fmla="*/ 12 w 931"/>
                <a:gd name="T35" fmla="*/ 253 h 365"/>
                <a:gd name="T36" fmla="*/ 12 w 931"/>
                <a:gd name="T37" fmla="*/ 253 h 365"/>
                <a:gd name="T38" fmla="*/ 61 w 931"/>
                <a:gd name="T39" fmla="*/ 178 h 365"/>
                <a:gd name="T40" fmla="*/ 61 w 931"/>
                <a:gd name="T41" fmla="*/ 86 h 365"/>
                <a:gd name="T42" fmla="*/ 0 w 931"/>
                <a:gd name="T43" fmla="*/ 1 h 365"/>
                <a:gd name="T44" fmla="*/ 361 w 931"/>
                <a:gd name="T45" fmla="*/ 86 h 365"/>
                <a:gd name="T46" fmla="*/ 305 w 931"/>
                <a:gd name="T47" fmla="*/ 230 h 365"/>
                <a:gd name="T48" fmla="*/ 241 w 931"/>
                <a:gd name="T49" fmla="*/ 115 h 365"/>
                <a:gd name="T50" fmla="*/ 422 w 931"/>
                <a:gd name="T51" fmla="*/ 307 h 365"/>
                <a:gd name="T52" fmla="*/ 397 w 931"/>
                <a:gd name="T53" fmla="*/ 279 h 365"/>
                <a:gd name="T54" fmla="*/ 388 w 931"/>
                <a:gd name="T55" fmla="*/ 325 h 365"/>
                <a:gd name="T56" fmla="*/ 391 w 931"/>
                <a:gd name="T57" fmla="*/ 352 h 365"/>
                <a:gd name="T58" fmla="*/ 364 w 931"/>
                <a:gd name="T59" fmla="*/ 350 h 365"/>
                <a:gd name="T60" fmla="*/ 428 w 931"/>
                <a:gd name="T61" fmla="*/ 321 h 365"/>
                <a:gd name="T62" fmla="*/ 375 w 931"/>
                <a:gd name="T63" fmla="*/ 302 h 365"/>
                <a:gd name="T64" fmla="*/ 594 w 931"/>
                <a:gd name="T65" fmla="*/ 0 h 365"/>
                <a:gd name="T66" fmla="*/ 445 w 931"/>
                <a:gd name="T67" fmla="*/ 0 h 365"/>
                <a:gd name="T68" fmla="*/ 594 w 931"/>
                <a:gd name="T69" fmla="*/ 141 h 365"/>
                <a:gd name="T70" fmla="*/ 625 w 931"/>
                <a:gd name="T71" fmla="*/ 279 h 365"/>
                <a:gd name="T72" fmla="*/ 541 w 931"/>
                <a:gd name="T73" fmla="*/ 281 h 365"/>
                <a:gd name="T74" fmla="*/ 541 w 931"/>
                <a:gd name="T75" fmla="*/ 314 h 365"/>
                <a:gd name="T76" fmla="*/ 588 w 931"/>
                <a:gd name="T77" fmla="*/ 307 h 365"/>
                <a:gd name="T78" fmla="*/ 605 w 931"/>
                <a:gd name="T79" fmla="*/ 298 h 365"/>
                <a:gd name="T80" fmla="*/ 659 w 931"/>
                <a:gd name="T81" fmla="*/ 362 h 365"/>
                <a:gd name="T82" fmla="*/ 760 w 931"/>
                <a:gd name="T83" fmla="*/ 314 h 365"/>
                <a:gd name="T84" fmla="*/ 771 w 931"/>
                <a:gd name="T85" fmla="*/ 335 h 365"/>
                <a:gd name="T86" fmla="*/ 773 w 931"/>
                <a:gd name="T87" fmla="*/ 326 h 365"/>
                <a:gd name="T88" fmla="*/ 873 w 931"/>
                <a:gd name="T89" fmla="*/ 115 h 365"/>
                <a:gd name="T90" fmla="*/ 873 w 931"/>
                <a:gd name="T91" fmla="*/ 115 h 365"/>
                <a:gd name="T92" fmla="*/ 809 w 931"/>
                <a:gd name="T93" fmla="*/ 230 h 365"/>
                <a:gd name="T94" fmla="*/ 931 w 931"/>
                <a:gd name="T95" fmla="*/ 294 h 365"/>
                <a:gd name="T96" fmla="*/ 908 w 931"/>
                <a:gd name="T97" fmla="*/ 257 h 365"/>
                <a:gd name="T98" fmla="*/ 908 w 931"/>
                <a:gd name="T99" fmla="*/ 294 h 365"/>
                <a:gd name="T100" fmla="*/ 931 w 931"/>
                <a:gd name="T10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365">
                  <a:moveTo>
                    <a:pt x="811" y="281"/>
                  </a:moveTo>
                  <a:cubicBezTo>
                    <a:pt x="799" y="281"/>
                    <a:pt x="799" y="281"/>
                    <a:pt x="799" y="281"/>
                  </a:cubicBezTo>
                  <a:cubicBezTo>
                    <a:pt x="799" y="361"/>
                    <a:pt x="799" y="361"/>
                    <a:pt x="799" y="361"/>
                  </a:cubicBezTo>
                  <a:cubicBezTo>
                    <a:pt x="811" y="361"/>
                    <a:pt x="811" y="361"/>
                    <a:pt x="811" y="361"/>
                  </a:cubicBezTo>
                  <a:cubicBezTo>
                    <a:pt x="811" y="314"/>
                    <a:pt x="811" y="314"/>
                    <a:pt x="811" y="314"/>
                  </a:cubicBezTo>
                  <a:cubicBezTo>
                    <a:pt x="811" y="314"/>
                    <a:pt x="811" y="290"/>
                    <a:pt x="841" y="290"/>
                  </a:cubicBezTo>
                  <a:cubicBezTo>
                    <a:pt x="863" y="290"/>
                    <a:pt x="866" y="302"/>
                    <a:pt x="865" y="314"/>
                  </a:cubicBezTo>
                  <a:cubicBezTo>
                    <a:pt x="865" y="361"/>
                    <a:pt x="865" y="361"/>
                    <a:pt x="865" y="361"/>
                  </a:cubicBezTo>
                  <a:cubicBezTo>
                    <a:pt x="877" y="361"/>
                    <a:pt x="877" y="361"/>
                    <a:pt x="877" y="361"/>
                  </a:cubicBezTo>
                  <a:cubicBezTo>
                    <a:pt x="877" y="309"/>
                    <a:pt x="877" y="309"/>
                    <a:pt x="877" y="309"/>
                  </a:cubicBezTo>
                  <a:cubicBezTo>
                    <a:pt x="877" y="304"/>
                    <a:pt x="876" y="279"/>
                    <a:pt x="841" y="279"/>
                  </a:cubicBezTo>
                  <a:cubicBezTo>
                    <a:pt x="821" y="279"/>
                    <a:pt x="813" y="290"/>
                    <a:pt x="811" y="291"/>
                  </a:cubicBezTo>
                  <a:lnTo>
                    <a:pt x="811" y="281"/>
                  </a:lnTo>
                  <a:close/>
                  <a:moveTo>
                    <a:pt x="473" y="282"/>
                  </a:moveTo>
                  <a:cubicBezTo>
                    <a:pt x="456" y="282"/>
                    <a:pt x="456" y="282"/>
                    <a:pt x="456" y="282"/>
                  </a:cubicBezTo>
                  <a:cubicBezTo>
                    <a:pt x="456" y="294"/>
                    <a:pt x="456" y="294"/>
                    <a:pt x="456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3" y="342"/>
                    <a:pt x="473" y="342"/>
                    <a:pt x="473" y="342"/>
                  </a:cubicBezTo>
                  <a:cubicBezTo>
                    <a:pt x="473" y="342"/>
                    <a:pt x="473" y="351"/>
                    <a:pt x="475" y="356"/>
                  </a:cubicBezTo>
                  <a:cubicBezTo>
                    <a:pt x="477" y="359"/>
                    <a:pt x="480" y="362"/>
                    <a:pt x="485" y="363"/>
                  </a:cubicBezTo>
                  <a:cubicBezTo>
                    <a:pt x="485" y="363"/>
                    <a:pt x="490" y="364"/>
                    <a:pt x="495" y="364"/>
                  </a:cubicBezTo>
                  <a:cubicBezTo>
                    <a:pt x="495" y="353"/>
                    <a:pt x="495" y="353"/>
                    <a:pt x="495" y="353"/>
                  </a:cubicBezTo>
                  <a:cubicBezTo>
                    <a:pt x="495" y="353"/>
                    <a:pt x="491" y="353"/>
                    <a:pt x="488" y="351"/>
                  </a:cubicBezTo>
                  <a:cubicBezTo>
                    <a:pt x="485" y="350"/>
                    <a:pt x="485" y="345"/>
                    <a:pt x="485" y="345"/>
                  </a:cubicBezTo>
                  <a:cubicBezTo>
                    <a:pt x="485" y="294"/>
                    <a:pt x="485" y="294"/>
                    <a:pt x="485" y="294"/>
                  </a:cubicBezTo>
                  <a:cubicBezTo>
                    <a:pt x="495" y="294"/>
                    <a:pt x="495" y="294"/>
                    <a:pt x="495" y="294"/>
                  </a:cubicBezTo>
                  <a:cubicBezTo>
                    <a:pt x="495" y="282"/>
                    <a:pt x="495" y="282"/>
                    <a:pt x="495" y="282"/>
                  </a:cubicBezTo>
                  <a:cubicBezTo>
                    <a:pt x="485" y="282"/>
                    <a:pt x="485" y="282"/>
                    <a:pt x="485" y="282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73" y="257"/>
                    <a:pt x="473" y="257"/>
                    <a:pt x="473" y="257"/>
                  </a:cubicBezTo>
                  <a:lnTo>
                    <a:pt x="473" y="282"/>
                  </a:lnTo>
                  <a:close/>
                  <a:moveTo>
                    <a:pt x="257" y="314"/>
                  </a:moveTo>
                  <a:cubicBezTo>
                    <a:pt x="257" y="314"/>
                    <a:pt x="260" y="291"/>
                    <a:pt x="288" y="290"/>
                  </a:cubicBezTo>
                  <a:cubicBezTo>
                    <a:pt x="316" y="290"/>
                    <a:pt x="319" y="314"/>
                    <a:pt x="319" y="314"/>
                  </a:cubicBezTo>
                  <a:lnTo>
                    <a:pt x="257" y="314"/>
                  </a:lnTo>
                  <a:close/>
                  <a:moveTo>
                    <a:pt x="244" y="320"/>
                  </a:moveTo>
                  <a:cubicBezTo>
                    <a:pt x="244" y="337"/>
                    <a:pt x="252" y="363"/>
                    <a:pt x="288" y="364"/>
                  </a:cubicBezTo>
                  <a:cubicBezTo>
                    <a:pt x="322" y="364"/>
                    <a:pt x="329" y="338"/>
                    <a:pt x="331" y="335"/>
                  </a:cubicBezTo>
                  <a:cubicBezTo>
                    <a:pt x="318" y="335"/>
                    <a:pt x="318" y="335"/>
                    <a:pt x="318" y="335"/>
                  </a:cubicBezTo>
                  <a:cubicBezTo>
                    <a:pt x="318" y="335"/>
                    <a:pt x="313" y="354"/>
                    <a:pt x="288" y="353"/>
                  </a:cubicBezTo>
                  <a:cubicBezTo>
                    <a:pt x="276" y="352"/>
                    <a:pt x="259" y="347"/>
                    <a:pt x="257" y="326"/>
                  </a:cubicBezTo>
                  <a:cubicBezTo>
                    <a:pt x="333" y="326"/>
                    <a:pt x="333" y="326"/>
                    <a:pt x="333" y="326"/>
                  </a:cubicBezTo>
                  <a:cubicBezTo>
                    <a:pt x="333" y="326"/>
                    <a:pt x="335" y="300"/>
                    <a:pt x="314" y="286"/>
                  </a:cubicBezTo>
                  <a:cubicBezTo>
                    <a:pt x="308" y="282"/>
                    <a:pt x="300" y="279"/>
                    <a:pt x="288" y="279"/>
                  </a:cubicBezTo>
                  <a:cubicBezTo>
                    <a:pt x="288" y="279"/>
                    <a:pt x="247" y="277"/>
                    <a:pt x="244" y="320"/>
                  </a:cubicBezTo>
                  <a:moveTo>
                    <a:pt x="154" y="281"/>
                  </a:moveTo>
                  <a:cubicBezTo>
                    <a:pt x="141" y="281"/>
                    <a:pt x="141" y="281"/>
                    <a:pt x="141" y="28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190" y="361"/>
                    <a:pt x="190" y="361"/>
                    <a:pt x="190" y="361"/>
                  </a:cubicBezTo>
                  <a:cubicBezTo>
                    <a:pt x="230" y="281"/>
                    <a:pt x="230" y="281"/>
                    <a:pt x="230" y="281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185" y="346"/>
                    <a:pt x="185" y="346"/>
                    <a:pt x="185" y="346"/>
                  </a:cubicBezTo>
                  <a:lnTo>
                    <a:pt x="154" y="281"/>
                  </a:lnTo>
                  <a:close/>
                  <a:moveTo>
                    <a:pt x="57" y="281"/>
                  </a:moveTo>
                  <a:cubicBezTo>
                    <a:pt x="45" y="281"/>
                    <a:pt x="45" y="281"/>
                    <a:pt x="45" y="281"/>
                  </a:cubicBezTo>
                  <a:cubicBezTo>
                    <a:pt x="45" y="362"/>
                    <a:pt x="45" y="362"/>
                    <a:pt x="45" y="362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6" y="290"/>
                    <a:pt x="86" y="290"/>
                  </a:cubicBezTo>
                  <a:cubicBezTo>
                    <a:pt x="108" y="290"/>
                    <a:pt x="111" y="302"/>
                    <a:pt x="111" y="314"/>
                  </a:cubicBezTo>
                  <a:cubicBezTo>
                    <a:pt x="111" y="362"/>
                    <a:pt x="111" y="362"/>
                    <a:pt x="111" y="362"/>
                  </a:cubicBezTo>
                  <a:cubicBezTo>
                    <a:pt x="123" y="362"/>
                    <a:pt x="123" y="362"/>
                    <a:pt x="123" y="362"/>
                  </a:cubicBezTo>
                  <a:cubicBezTo>
                    <a:pt x="123" y="309"/>
                    <a:pt x="123" y="309"/>
                    <a:pt x="123" y="309"/>
                  </a:cubicBezTo>
                  <a:cubicBezTo>
                    <a:pt x="123" y="304"/>
                    <a:pt x="122" y="279"/>
                    <a:pt x="86" y="279"/>
                  </a:cubicBezTo>
                  <a:cubicBezTo>
                    <a:pt x="66" y="279"/>
                    <a:pt x="58" y="290"/>
                    <a:pt x="57" y="291"/>
                  </a:cubicBezTo>
                  <a:lnTo>
                    <a:pt x="57" y="281"/>
                  </a:lnTo>
                  <a:close/>
                  <a:moveTo>
                    <a:pt x="12" y="282"/>
                  </a:moveTo>
                  <a:cubicBezTo>
                    <a:pt x="0" y="282"/>
                    <a:pt x="0" y="282"/>
                    <a:pt x="0" y="282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2" y="362"/>
                    <a:pt x="12" y="362"/>
                    <a:pt x="12" y="362"/>
                  </a:cubicBezTo>
                  <a:lnTo>
                    <a:pt x="12" y="282"/>
                  </a:lnTo>
                  <a:close/>
                  <a:moveTo>
                    <a:pt x="12" y="253"/>
                  </a:moveTo>
                  <a:cubicBezTo>
                    <a:pt x="0" y="253"/>
                    <a:pt x="0" y="253"/>
                    <a:pt x="0" y="253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2" y="274"/>
                    <a:pt x="12" y="274"/>
                    <a:pt x="12" y="274"/>
                  </a:cubicBezTo>
                  <a:lnTo>
                    <a:pt x="12" y="253"/>
                  </a:lnTo>
                  <a:close/>
                  <a:moveTo>
                    <a:pt x="0" y="230"/>
                  </a:moveTo>
                  <a:cubicBezTo>
                    <a:pt x="166" y="230"/>
                    <a:pt x="166" y="230"/>
                    <a:pt x="166" y="230"/>
                  </a:cubicBezTo>
                  <a:cubicBezTo>
                    <a:pt x="166" y="178"/>
                    <a:pt x="166" y="178"/>
                    <a:pt x="166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30"/>
                  </a:lnTo>
                  <a:close/>
                  <a:moveTo>
                    <a:pt x="241" y="115"/>
                  </a:moveTo>
                  <a:cubicBezTo>
                    <a:pt x="241" y="82"/>
                    <a:pt x="270" y="55"/>
                    <a:pt x="305" y="55"/>
                  </a:cubicBezTo>
                  <a:cubicBezTo>
                    <a:pt x="329" y="55"/>
                    <a:pt x="350" y="68"/>
                    <a:pt x="361" y="86"/>
                  </a:cubicBezTo>
                  <a:cubicBezTo>
                    <a:pt x="413" y="62"/>
                    <a:pt x="413" y="62"/>
                    <a:pt x="413" y="62"/>
                  </a:cubicBezTo>
                  <a:cubicBezTo>
                    <a:pt x="392" y="25"/>
                    <a:pt x="352" y="0"/>
                    <a:pt x="305" y="0"/>
                  </a:cubicBezTo>
                  <a:cubicBezTo>
                    <a:pt x="238" y="0"/>
                    <a:pt x="184" y="52"/>
                    <a:pt x="184" y="115"/>
                  </a:cubicBezTo>
                  <a:cubicBezTo>
                    <a:pt x="184" y="178"/>
                    <a:pt x="238" y="230"/>
                    <a:pt x="305" y="230"/>
                  </a:cubicBezTo>
                  <a:cubicBezTo>
                    <a:pt x="353" y="230"/>
                    <a:pt x="394" y="204"/>
                    <a:pt x="414" y="166"/>
                  </a:cubicBezTo>
                  <a:cubicBezTo>
                    <a:pt x="362" y="143"/>
                    <a:pt x="362" y="143"/>
                    <a:pt x="362" y="143"/>
                  </a:cubicBezTo>
                  <a:cubicBezTo>
                    <a:pt x="351" y="163"/>
                    <a:pt x="330" y="175"/>
                    <a:pt x="305" y="175"/>
                  </a:cubicBezTo>
                  <a:cubicBezTo>
                    <a:pt x="270" y="175"/>
                    <a:pt x="241" y="148"/>
                    <a:pt x="241" y="115"/>
                  </a:cubicBezTo>
                  <a:moveTo>
                    <a:pt x="375" y="302"/>
                  </a:moveTo>
                  <a:cubicBezTo>
                    <a:pt x="375" y="298"/>
                    <a:pt x="377" y="294"/>
                    <a:pt x="384" y="292"/>
                  </a:cubicBezTo>
                  <a:cubicBezTo>
                    <a:pt x="392" y="289"/>
                    <a:pt x="405" y="290"/>
                    <a:pt x="412" y="292"/>
                  </a:cubicBezTo>
                  <a:cubicBezTo>
                    <a:pt x="418" y="295"/>
                    <a:pt x="422" y="299"/>
                    <a:pt x="422" y="307"/>
                  </a:cubicBezTo>
                  <a:cubicBezTo>
                    <a:pt x="434" y="307"/>
                    <a:pt x="434" y="307"/>
                    <a:pt x="434" y="307"/>
                  </a:cubicBezTo>
                  <a:cubicBezTo>
                    <a:pt x="434" y="307"/>
                    <a:pt x="434" y="300"/>
                    <a:pt x="431" y="294"/>
                  </a:cubicBezTo>
                  <a:cubicBezTo>
                    <a:pt x="429" y="289"/>
                    <a:pt x="424" y="285"/>
                    <a:pt x="418" y="282"/>
                  </a:cubicBezTo>
                  <a:cubicBezTo>
                    <a:pt x="412" y="280"/>
                    <a:pt x="404" y="279"/>
                    <a:pt x="397" y="279"/>
                  </a:cubicBezTo>
                  <a:cubicBezTo>
                    <a:pt x="380" y="279"/>
                    <a:pt x="373" y="285"/>
                    <a:pt x="371" y="286"/>
                  </a:cubicBezTo>
                  <a:cubicBezTo>
                    <a:pt x="367" y="289"/>
                    <a:pt x="361" y="297"/>
                    <a:pt x="363" y="307"/>
                  </a:cubicBezTo>
                  <a:cubicBezTo>
                    <a:pt x="365" y="318"/>
                    <a:pt x="374" y="321"/>
                    <a:pt x="377" y="322"/>
                  </a:cubicBezTo>
                  <a:cubicBezTo>
                    <a:pt x="380" y="324"/>
                    <a:pt x="385" y="324"/>
                    <a:pt x="388" y="325"/>
                  </a:cubicBezTo>
                  <a:cubicBezTo>
                    <a:pt x="394" y="325"/>
                    <a:pt x="411" y="328"/>
                    <a:pt x="411" y="328"/>
                  </a:cubicBezTo>
                  <a:cubicBezTo>
                    <a:pt x="411" y="328"/>
                    <a:pt x="421" y="328"/>
                    <a:pt x="424" y="334"/>
                  </a:cubicBezTo>
                  <a:cubicBezTo>
                    <a:pt x="426" y="339"/>
                    <a:pt x="425" y="346"/>
                    <a:pt x="418" y="350"/>
                  </a:cubicBezTo>
                  <a:cubicBezTo>
                    <a:pt x="410" y="352"/>
                    <a:pt x="402" y="353"/>
                    <a:pt x="391" y="352"/>
                  </a:cubicBezTo>
                  <a:cubicBezTo>
                    <a:pt x="382" y="351"/>
                    <a:pt x="377" y="348"/>
                    <a:pt x="374" y="343"/>
                  </a:cubicBezTo>
                  <a:cubicBezTo>
                    <a:pt x="372" y="340"/>
                    <a:pt x="372" y="337"/>
                    <a:pt x="371" y="334"/>
                  </a:cubicBezTo>
                  <a:cubicBezTo>
                    <a:pt x="359" y="334"/>
                    <a:pt x="359" y="334"/>
                    <a:pt x="359" y="334"/>
                  </a:cubicBezTo>
                  <a:cubicBezTo>
                    <a:pt x="360" y="337"/>
                    <a:pt x="360" y="344"/>
                    <a:pt x="364" y="350"/>
                  </a:cubicBezTo>
                  <a:cubicBezTo>
                    <a:pt x="369" y="356"/>
                    <a:pt x="374" y="360"/>
                    <a:pt x="381" y="362"/>
                  </a:cubicBezTo>
                  <a:cubicBezTo>
                    <a:pt x="391" y="365"/>
                    <a:pt x="409" y="364"/>
                    <a:pt x="418" y="362"/>
                  </a:cubicBezTo>
                  <a:cubicBezTo>
                    <a:pt x="429" y="359"/>
                    <a:pt x="434" y="353"/>
                    <a:pt x="437" y="344"/>
                  </a:cubicBezTo>
                  <a:cubicBezTo>
                    <a:pt x="437" y="339"/>
                    <a:pt x="439" y="328"/>
                    <a:pt x="428" y="321"/>
                  </a:cubicBezTo>
                  <a:cubicBezTo>
                    <a:pt x="425" y="319"/>
                    <a:pt x="421" y="318"/>
                    <a:pt x="417" y="317"/>
                  </a:cubicBezTo>
                  <a:cubicBezTo>
                    <a:pt x="413" y="316"/>
                    <a:pt x="406" y="315"/>
                    <a:pt x="400" y="314"/>
                  </a:cubicBezTo>
                  <a:cubicBezTo>
                    <a:pt x="392" y="313"/>
                    <a:pt x="386" y="312"/>
                    <a:pt x="386" y="312"/>
                  </a:cubicBezTo>
                  <a:cubicBezTo>
                    <a:pt x="386" y="312"/>
                    <a:pt x="374" y="311"/>
                    <a:pt x="375" y="302"/>
                  </a:cubicBezTo>
                  <a:moveTo>
                    <a:pt x="594" y="230"/>
                  </a:moveTo>
                  <a:cubicBezTo>
                    <a:pt x="654" y="230"/>
                    <a:pt x="654" y="230"/>
                    <a:pt x="654" y="23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06" y="87"/>
                    <a:pt x="506" y="87"/>
                    <a:pt x="506" y="87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230"/>
                    <a:pt x="445" y="230"/>
                    <a:pt x="445" y="230"/>
                  </a:cubicBezTo>
                  <a:cubicBezTo>
                    <a:pt x="506" y="230"/>
                    <a:pt x="506" y="230"/>
                    <a:pt x="506" y="230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94" y="141"/>
                    <a:pt x="594" y="141"/>
                    <a:pt x="594" y="141"/>
                  </a:cubicBezTo>
                  <a:lnTo>
                    <a:pt x="594" y="230"/>
                  </a:lnTo>
                  <a:close/>
                  <a:moveTo>
                    <a:pt x="659" y="307"/>
                  </a:moveTo>
                  <a:cubicBezTo>
                    <a:pt x="659" y="307"/>
                    <a:pt x="660" y="292"/>
                    <a:pt x="647" y="284"/>
                  </a:cubicBezTo>
                  <a:cubicBezTo>
                    <a:pt x="642" y="281"/>
                    <a:pt x="633" y="279"/>
                    <a:pt x="625" y="279"/>
                  </a:cubicBezTo>
                  <a:cubicBezTo>
                    <a:pt x="616" y="279"/>
                    <a:pt x="604" y="281"/>
                    <a:pt x="597" y="293"/>
                  </a:cubicBezTo>
                  <a:cubicBezTo>
                    <a:pt x="591" y="282"/>
                    <a:pt x="580" y="279"/>
                    <a:pt x="568" y="279"/>
                  </a:cubicBezTo>
                  <a:cubicBezTo>
                    <a:pt x="556" y="279"/>
                    <a:pt x="548" y="283"/>
                    <a:pt x="541" y="289"/>
                  </a:cubicBezTo>
                  <a:cubicBezTo>
                    <a:pt x="541" y="281"/>
                    <a:pt x="541" y="281"/>
                    <a:pt x="541" y="281"/>
                  </a:cubicBezTo>
                  <a:cubicBezTo>
                    <a:pt x="529" y="281"/>
                    <a:pt x="529" y="281"/>
                    <a:pt x="529" y="281"/>
                  </a:cubicBezTo>
                  <a:cubicBezTo>
                    <a:pt x="529" y="362"/>
                    <a:pt x="529" y="362"/>
                    <a:pt x="529" y="362"/>
                  </a:cubicBezTo>
                  <a:cubicBezTo>
                    <a:pt x="541" y="362"/>
                    <a:pt x="541" y="362"/>
                    <a:pt x="541" y="362"/>
                  </a:cubicBezTo>
                  <a:cubicBezTo>
                    <a:pt x="541" y="314"/>
                    <a:pt x="541" y="314"/>
                    <a:pt x="541" y="314"/>
                  </a:cubicBezTo>
                  <a:cubicBezTo>
                    <a:pt x="541" y="314"/>
                    <a:pt x="541" y="300"/>
                    <a:pt x="553" y="294"/>
                  </a:cubicBezTo>
                  <a:cubicBezTo>
                    <a:pt x="557" y="291"/>
                    <a:pt x="561" y="290"/>
                    <a:pt x="567" y="290"/>
                  </a:cubicBezTo>
                  <a:cubicBezTo>
                    <a:pt x="577" y="290"/>
                    <a:pt x="583" y="294"/>
                    <a:pt x="585" y="298"/>
                  </a:cubicBezTo>
                  <a:cubicBezTo>
                    <a:pt x="588" y="302"/>
                    <a:pt x="588" y="306"/>
                    <a:pt x="588" y="307"/>
                  </a:cubicBezTo>
                  <a:cubicBezTo>
                    <a:pt x="588" y="362"/>
                    <a:pt x="588" y="362"/>
                    <a:pt x="588" y="362"/>
                  </a:cubicBezTo>
                  <a:cubicBezTo>
                    <a:pt x="600" y="362"/>
                    <a:pt x="600" y="362"/>
                    <a:pt x="600" y="362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0" y="311"/>
                    <a:pt x="600" y="303"/>
                    <a:pt x="605" y="298"/>
                  </a:cubicBezTo>
                  <a:cubicBezTo>
                    <a:pt x="609" y="294"/>
                    <a:pt x="615" y="290"/>
                    <a:pt x="625" y="290"/>
                  </a:cubicBezTo>
                  <a:cubicBezTo>
                    <a:pt x="646" y="291"/>
                    <a:pt x="646" y="304"/>
                    <a:pt x="647" y="307"/>
                  </a:cubicBezTo>
                  <a:cubicBezTo>
                    <a:pt x="647" y="362"/>
                    <a:pt x="647" y="362"/>
                    <a:pt x="647" y="362"/>
                  </a:cubicBezTo>
                  <a:cubicBezTo>
                    <a:pt x="659" y="362"/>
                    <a:pt x="659" y="362"/>
                    <a:pt x="659" y="362"/>
                  </a:cubicBezTo>
                  <a:lnTo>
                    <a:pt x="659" y="307"/>
                  </a:lnTo>
                  <a:close/>
                  <a:moveTo>
                    <a:pt x="698" y="314"/>
                  </a:moveTo>
                  <a:cubicBezTo>
                    <a:pt x="698" y="314"/>
                    <a:pt x="701" y="291"/>
                    <a:pt x="729" y="290"/>
                  </a:cubicBezTo>
                  <a:cubicBezTo>
                    <a:pt x="756" y="290"/>
                    <a:pt x="760" y="314"/>
                    <a:pt x="760" y="314"/>
                  </a:cubicBezTo>
                  <a:lnTo>
                    <a:pt x="698" y="314"/>
                  </a:lnTo>
                  <a:close/>
                  <a:moveTo>
                    <a:pt x="685" y="320"/>
                  </a:moveTo>
                  <a:cubicBezTo>
                    <a:pt x="684" y="337"/>
                    <a:pt x="693" y="363"/>
                    <a:pt x="729" y="364"/>
                  </a:cubicBezTo>
                  <a:cubicBezTo>
                    <a:pt x="762" y="364"/>
                    <a:pt x="770" y="338"/>
                    <a:pt x="771" y="335"/>
                  </a:cubicBezTo>
                  <a:cubicBezTo>
                    <a:pt x="758" y="335"/>
                    <a:pt x="758" y="335"/>
                    <a:pt x="758" y="335"/>
                  </a:cubicBezTo>
                  <a:cubicBezTo>
                    <a:pt x="758" y="335"/>
                    <a:pt x="753" y="354"/>
                    <a:pt x="729" y="353"/>
                  </a:cubicBezTo>
                  <a:cubicBezTo>
                    <a:pt x="716" y="352"/>
                    <a:pt x="699" y="347"/>
                    <a:pt x="697" y="326"/>
                  </a:cubicBezTo>
                  <a:cubicBezTo>
                    <a:pt x="773" y="326"/>
                    <a:pt x="773" y="326"/>
                    <a:pt x="773" y="326"/>
                  </a:cubicBezTo>
                  <a:cubicBezTo>
                    <a:pt x="773" y="326"/>
                    <a:pt x="775" y="300"/>
                    <a:pt x="754" y="286"/>
                  </a:cubicBezTo>
                  <a:cubicBezTo>
                    <a:pt x="748" y="282"/>
                    <a:pt x="740" y="279"/>
                    <a:pt x="729" y="279"/>
                  </a:cubicBezTo>
                  <a:cubicBezTo>
                    <a:pt x="729" y="279"/>
                    <a:pt x="688" y="277"/>
                    <a:pt x="685" y="320"/>
                  </a:cubicBezTo>
                  <a:moveTo>
                    <a:pt x="873" y="115"/>
                  </a:moveTo>
                  <a:cubicBezTo>
                    <a:pt x="873" y="148"/>
                    <a:pt x="844" y="175"/>
                    <a:pt x="809" y="175"/>
                  </a:cubicBezTo>
                  <a:cubicBezTo>
                    <a:pt x="774" y="175"/>
                    <a:pt x="745" y="148"/>
                    <a:pt x="745" y="115"/>
                  </a:cubicBezTo>
                  <a:cubicBezTo>
                    <a:pt x="745" y="82"/>
                    <a:pt x="774" y="55"/>
                    <a:pt x="809" y="55"/>
                  </a:cubicBezTo>
                  <a:cubicBezTo>
                    <a:pt x="844" y="55"/>
                    <a:pt x="873" y="82"/>
                    <a:pt x="873" y="115"/>
                  </a:cubicBezTo>
                  <a:moveTo>
                    <a:pt x="931" y="115"/>
                  </a:moveTo>
                  <a:cubicBezTo>
                    <a:pt x="931" y="52"/>
                    <a:pt x="876" y="1"/>
                    <a:pt x="809" y="1"/>
                  </a:cubicBezTo>
                  <a:cubicBezTo>
                    <a:pt x="742" y="1"/>
                    <a:pt x="688" y="52"/>
                    <a:pt x="688" y="115"/>
                  </a:cubicBezTo>
                  <a:cubicBezTo>
                    <a:pt x="688" y="178"/>
                    <a:pt x="742" y="230"/>
                    <a:pt x="809" y="230"/>
                  </a:cubicBezTo>
                  <a:cubicBezTo>
                    <a:pt x="876" y="230"/>
                    <a:pt x="931" y="178"/>
                    <a:pt x="931" y="115"/>
                  </a:cubicBezTo>
                  <a:moveTo>
                    <a:pt x="920" y="345"/>
                  </a:moveTo>
                  <a:cubicBezTo>
                    <a:pt x="920" y="294"/>
                    <a:pt x="920" y="294"/>
                    <a:pt x="920" y="294"/>
                  </a:cubicBezTo>
                  <a:cubicBezTo>
                    <a:pt x="931" y="294"/>
                    <a:pt x="931" y="294"/>
                    <a:pt x="931" y="294"/>
                  </a:cubicBezTo>
                  <a:cubicBezTo>
                    <a:pt x="931" y="282"/>
                    <a:pt x="931" y="282"/>
                    <a:pt x="931" y="282"/>
                  </a:cubicBezTo>
                  <a:cubicBezTo>
                    <a:pt x="920" y="282"/>
                    <a:pt x="920" y="282"/>
                    <a:pt x="920" y="282"/>
                  </a:cubicBezTo>
                  <a:cubicBezTo>
                    <a:pt x="920" y="257"/>
                    <a:pt x="920" y="257"/>
                    <a:pt x="920" y="257"/>
                  </a:cubicBezTo>
                  <a:cubicBezTo>
                    <a:pt x="908" y="257"/>
                    <a:pt x="908" y="257"/>
                    <a:pt x="908" y="257"/>
                  </a:cubicBezTo>
                  <a:cubicBezTo>
                    <a:pt x="908" y="282"/>
                    <a:pt x="908" y="282"/>
                    <a:pt x="908" y="282"/>
                  </a:cubicBezTo>
                  <a:cubicBezTo>
                    <a:pt x="891" y="282"/>
                    <a:pt x="891" y="282"/>
                    <a:pt x="891" y="282"/>
                  </a:cubicBezTo>
                  <a:cubicBezTo>
                    <a:pt x="891" y="294"/>
                    <a:pt x="891" y="294"/>
                    <a:pt x="891" y="294"/>
                  </a:cubicBezTo>
                  <a:cubicBezTo>
                    <a:pt x="908" y="294"/>
                    <a:pt x="908" y="294"/>
                    <a:pt x="908" y="294"/>
                  </a:cubicBezTo>
                  <a:cubicBezTo>
                    <a:pt x="908" y="342"/>
                    <a:pt x="908" y="342"/>
                    <a:pt x="908" y="342"/>
                  </a:cubicBezTo>
                  <a:cubicBezTo>
                    <a:pt x="908" y="342"/>
                    <a:pt x="908" y="351"/>
                    <a:pt x="910" y="356"/>
                  </a:cubicBezTo>
                  <a:cubicBezTo>
                    <a:pt x="912" y="359"/>
                    <a:pt x="915" y="362"/>
                    <a:pt x="920" y="363"/>
                  </a:cubicBezTo>
                  <a:cubicBezTo>
                    <a:pt x="920" y="363"/>
                    <a:pt x="925" y="364"/>
                    <a:pt x="931" y="364"/>
                  </a:cubicBezTo>
                  <a:cubicBezTo>
                    <a:pt x="931" y="353"/>
                    <a:pt x="931" y="353"/>
                    <a:pt x="931" y="353"/>
                  </a:cubicBezTo>
                  <a:cubicBezTo>
                    <a:pt x="931" y="353"/>
                    <a:pt x="926" y="353"/>
                    <a:pt x="923" y="351"/>
                  </a:cubicBezTo>
                  <a:cubicBezTo>
                    <a:pt x="920" y="350"/>
                    <a:pt x="920" y="345"/>
                    <a:pt x="920" y="34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371EE8B-7493-4F6F-B19E-094421480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6"/>
              <a:ext cx="147" cy="100"/>
            </a:xfrm>
            <a:custGeom>
              <a:avLst/>
              <a:gdLst>
                <a:gd name="T0" fmla="*/ 0 w 147"/>
                <a:gd name="T1" fmla="*/ 1 h 100"/>
                <a:gd name="T2" fmla="*/ 18 w 147"/>
                <a:gd name="T3" fmla="*/ 1 h 100"/>
                <a:gd name="T4" fmla="*/ 22 w 147"/>
                <a:gd name="T5" fmla="*/ 73 h 100"/>
                <a:gd name="T6" fmla="*/ 64 w 147"/>
                <a:gd name="T7" fmla="*/ 0 h 100"/>
                <a:gd name="T8" fmla="*/ 79 w 147"/>
                <a:gd name="T9" fmla="*/ 0 h 100"/>
                <a:gd name="T10" fmla="*/ 84 w 147"/>
                <a:gd name="T11" fmla="*/ 73 h 100"/>
                <a:gd name="T12" fmla="*/ 126 w 147"/>
                <a:gd name="T13" fmla="*/ 1 h 100"/>
                <a:gd name="T14" fmla="*/ 147 w 147"/>
                <a:gd name="T15" fmla="*/ 1 h 100"/>
                <a:gd name="T16" fmla="*/ 86 w 147"/>
                <a:gd name="T17" fmla="*/ 100 h 100"/>
                <a:gd name="T18" fmla="*/ 70 w 147"/>
                <a:gd name="T19" fmla="*/ 100 h 100"/>
                <a:gd name="T20" fmla="*/ 65 w 147"/>
                <a:gd name="T21" fmla="*/ 31 h 100"/>
                <a:gd name="T22" fmla="*/ 23 w 147"/>
                <a:gd name="T23" fmla="*/ 100 h 100"/>
                <a:gd name="T24" fmla="*/ 7 w 147"/>
                <a:gd name="T25" fmla="*/ 100 h 100"/>
                <a:gd name="T26" fmla="*/ 0 w 147"/>
                <a:gd name="T2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0">
                  <a:moveTo>
                    <a:pt x="0" y="1"/>
                  </a:moveTo>
                  <a:lnTo>
                    <a:pt x="18" y="1"/>
                  </a:lnTo>
                  <a:lnTo>
                    <a:pt x="22" y="73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84" y="73"/>
                  </a:lnTo>
                  <a:lnTo>
                    <a:pt x="126" y="1"/>
                  </a:lnTo>
                  <a:lnTo>
                    <a:pt x="147" y="1"/>
                  </a:lnTo>
                  <a:lnTo>
                    <a:pt x="86" y="100"/>
                  </a:lnTo>
                  <a:lnTo>
                    <a:pt x="70" y="100"/>
                  </a:lnTo>
                  <a:lnTo>
                    <a:pt x="65" y="31"/>
                  </a:lnTo>
                  <a:lnTo>
                    <a:pt x="23" y="100"/>
                  </a:lnTo>
                  <a:lnTo>
                    <a:pt x="7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D168A76-8060-479D-B93A-E6A264439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7 w 58"/>
                <a:gd name="T5" fmla="*/ 53 h 64"/>
                <a:gd name="T6" fmla="*/ 37 w 58"/>
                <a:gd name="T7" fmla="*/ 45 h 64"/>
                <a:gd name="T8" fmla="*/ 28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0 w 58"/>
                <a:gd name="T17" fmla="*/ 18 h 64"/>
                <a:gd name="T18" fmla="*/ 34 w 58"/>
                <a:gd name="T19" fmla="*/ 11 h 64"/>
                <a:gd name="T20" fmla="*/ 24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6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51"/>
                    <a:pt x="21" y="53"/>
                    <a:pt x="27" y="53"/>
                  </a:cubicBezTo>
                  <a:cubicBezTo>
                    <a:pt x="33" y="53"/>
                    <a:pt x="37" y="50"/>
                    <a:pt x="37" y="45"/>
                  </a:cubicBezTo>
                  <a:cubicBezTo>
                    <a:pt x="37" y="42"/>
                    <a:pt x="34" y="40"/>
                    <a:pt x="28" y="38"/>
                  </a:cubicBezTo>
                  <a:cubicBezTo>
                    <a:pt x="18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4" y="0"/>
                    <a:pt x="53" y="5"/>
                    <a:pt x="58" y="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5" y="13"/>
                    <a:pt x="39" y="11"/>
                    <a:pt x="34" y="11"/>
                  </a:cubicBezTo>
                  <a:cubicBezTo>
                    <a:pt x="28" y="11"/>
                    <a:pt x="24" y="14"/>
                    <a:pt x="24" y="18"/>
                  </a:cubicBezTo>
                  <a:cubicBezTo>
                    <a:pt x="24" y="21"/>
                    <a:pt x="27" y="23"/>
                    <a:pt x="34" y="26"/>
                  </a:cubicBezTo>
                  <a:cubicBezTo>
                    <a:pt x="43" y="30"/>
                    <a:pt x="51" y="34"/>
                    <a:pt x="51" y="43"/>
                  </a:cubicBezTo>
                  <a:cubicBezTo>
                    <a:pt x="51" y="56"/>
                    <a:pt x="40" y="64"/>
                    <a:pt x="26" y="64"/>
                  </a:cubicBezTo>
                  <a:cubicBezTo>
                    <a:pt x="17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68B1041-DAC9-4A88-88A1-B11AA01F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2"/>
              <a:ext cx="84" cy="73"/>
            </a:xfrm>
            <a:custGeom>
              <a:avLst/>
              <a:gdLst>
                <a:gd name="T0" fmla="*/ 3 w 84"/>
                <a:gd name="T1" fmla="*/ 62 h 73"/>
                <a:gd name="T2" fmla="*/ 57 w 84"/>
                <a:gd name="T3" fmla="*/ 13 h 73"/>
                <a:gd name="T4" fmla="*/ 18 w 84"/>
                <a:gd name="T5" fmla="*/ 13 h 73"/>
                <a:gd name="T6" fmla="*/ 20 w 84"/>
                <a:gd name="T7" fmla="*/ 0 h 73"/>
                <a:gd name="T8" fmla="*/ 84 w 84"/>
                <a:gd name="T9" fmla="*/ 0 h 73"/>
                <a:gd name="T10" fmla="*/ 80 w 84"/>
                <a:gd name="T11" fmla="*/ 11 h 73"/>
                <a:gd name="T12" fmla="*/ 25 w 84"/>
                <a:gd name="T13" fmla="*/ 60 h 73"/>
                <a:gd name="T14" fmla="*/ 68 w 84"/>
                <a:gd name="T15" fmla="*/ 60 h 73"/>
                <a:gd name="T16" fmla="*/ 64 w 84"/>
                <a:gd name="T17" fmla="*/ 73 h 73"/>
                <a:gd name="T18" fmla="*/ 0 w 84"/>
                <a:gd name="T19" fmla="*/ 73 h 73"/>
                <a:gd name="T20" fmla="*/ 3 w 84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3">
                  <a:moveTo>
                    <a:pt x="3" y="62"/>
                  </a:moveTo>
                  <a:lnTo>
                    <a:pt x="57" y="13"/>
                  </a:lnTo>
                  <a:lnTo>
                    <a:pt x="18" y="13"/>
                  </a:lnTo>
                  <a:lnTo>
                    <a:pt x="20" y="0"/>
                  </a:lnTo>
                  <a:lnTo>
                    <a:pt x="84" y="0"/>
                  </a:lnTo>
                  <a:lnTo>
                    <a:pt x="80" y="11"/>
                  </a:lnTo>
                  <a:lnTo>
                    <a:pt x="25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9620D0A-FAB2-42EA-A6A2-F55A906EA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32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8 w 78"/>
                <a:gd name="T3" fmla="*/ 65 h 79"/>
                <a:gd name="T4" fmla="*/ 15 w 78"/>
                <a:gd name="T5" fmla="*/ 67 h 79"/>
                <a:gd name="T6" fmla="*/ 26 w 78"/>
                <a:gd name="T7" fmla="*/ 60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10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2DD2704-009F-4A08-A42A-45CA1FC5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9"/>
              <a:ext cx="71" cy="78"/>
            </a:xfrm>
            <a:custGeom>
              <a:avLst/>
              <a:gdLst>
                <a:gd name="T0" fmla="*/ 0 w 58"/>
                <a:gd name="T1" fmla="*/ 53 h 64"/>
                <a:gd name="T2" fmla="*/ 8 w 58"/>
                <a:gd name="T3" fmla="*/ 44 h 64"/>
                <a:gd name="T4" fmla="*/ 28 w 58"/>
                <a:gd name="T5" fmla="*/ 53 h 64"/>
                <a:gd name="T6" fmla="*/ 38 w 58"/>
                <a:gd name="T7" fmla="*/ 45 h 64"/>
                <a:gd name="T8" fmla="*/ 29 w 58"/>
                <a:gd name="T9" fmla="*/ 38 h 64"/>
                <a:gd name="T10" fmla="*/ 11 w 58"/>
                <a:gd name="T11" fmla="*/ 21 h 64"/>
                <a:gd name="T12" fmla="*/ 35 w 58"/>
                <a:gd name="T13" fmla="*/ 0 h 64"/>
                <a:gd name="T14" fmla="*/ 58 w 58"/>
                <a:gd name="T15" fmla="*/ 9 h 64"/>
                <a:gd name="T16" fmla="*/ 51 w 58"/>
                <a:gd name="T17" fmla="*/ 18 h 64"/>
                <a:gd name="T18" fmla="*/ 34 w 58"/>
                <a:gd name="T19" fmla="*/ 11 h 64"/>
                <a:gd name="T20" fmla="*/ 25 w 58"/>
                <a:gd name="T21" fmla="*/ 18 h 64"/>
                <a:gd name="T22" fmla="*/ 34 w 58"/>
                <a:gd name="T23" fmla="*/ 26 h 64"/>
                <a:gd name="T24" fmla="*/ 51 w 58"/>
                <a:gd name="T25" fmla="*/ 43 h 64"/>
                <a:gd name="T26" fmla="*/ 27 w 58"/>
                <a:gd name="T27" fmla="*/ 64 h 64"/>
                <a:gd name="T28" fmla="*/ 0 w 58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4">
                  <a:moveTo>
                    <a:pt x="0" y="53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3" y="53"/>
                    <a:pt x="38" y="50"/>
                    <a:pt x="38" y="45"/>
                  </a:cubicBezTo>
                  <a:cubicBezTo>
                    <a:pt x="38" y="42"/>
                    <a:pt x="35" y="40"/>
                    <a:pt x="29" y="38"/>
                  </a:cubicBezTo>
                  <a:cubicBezTo>
                    <a:pt x="19" y="34"/>
                    <a:pt x="11" y="30"/>
                    <a:pt x="11" y="21"/>
                  </a:cubicBezTo>
                  <a:cubicBezTo>
                    <a:pt x="11" y="9"/>
                    <a:pt x="20" y="0"/>
                    <a:pt x="35" y="0"/>
                  </a:cubicBezTo>
                  <a:cubicBezTo>
                    <a:pt x="45" y="0"/>
                    <a:pt x="53" y="5"/>
                    <a:pt x="58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5" y="13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7" y="23"/>
                    <a:pt x="34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993FE45-F4BE-4605-9420-87A1C883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"/>
              <a:ext cx="52" cy="95"/>
            </a:xfrm>
            <a:custGeom>
              <a:avLst/>
              <a:gdLst>
                <a:gd name="T0" fmla="*/ 0 w 43"/>
                <a:gd name="T1" fmla="*/ 66 h 78"/>
                <a:gd name="T2" fmla="*/ 2 w 43"/>
                <a:gd name="T3" fmla="*/ 59 h 78"/>
                <a:gd name="T4" fmla="*/ 10 w 43"/>
                <a:gd name="T5" fmla="*/ 28 h 78"/>
                <a:gd name="T6" fmla="*/ 2 w 43"/>
                <a:gd name="T7" fmla="*/ 28 h 78"/>
                <a:gd name="T8" fmla="*/ 5 w 43"/>
                <a:gd name="T9" fmla="*/ 17 h 78"/>
                <a:gd name="T10" fmla="*/ 13 w 43"/>
                <a:gd name="T11" fmla="*/ 17 h 78"/>
                <a:gd name="T12" fmla="*/ 17 w 43"/>
                <a:gd name="T13" fmla="*/ 0 h 78"/>
                <a:gd name="T14" fmla="*/ 31 w 43"/>
                <a:gd name="T15" fmla="*/ 0 h 78"/>
                <a:gd name="T16" fmla="*/ 27 w 43"/>
                <a:gd name="T17" fmla="*/ 17 h 78"/>
                <a:gd name="T18" fmla="*/ 43 w 43"/>
                <a:gd name="T19" fmla="*/ 17 h 78"/>
                <a:gd name="T20" fmla="*/ 40 w 43"/>
                <a:gd name="T21" fmla="*/ 28 h 78"/>
                <a:gd name="T22" fmla="*/ 24 w 43"/>
                <a:gd name="T23" fmla="*/ 28 h 78"/>
                <a:gd name="T24" fmla="*/ 16 w 43"/>
                <a:gd name="T25" fmla="*/ 58 h 78"/>
                <a:gd name="T26" fmla="*/ 15 w 43"/>
                <a:gd name="T27" fmla="*/ 61 h 78"/>
                <a:gd name="T28" fmla="*/ 21 w 43"/>
                <a:gd name="T29" fmla="*/ 66 h 78"/>
                <a:gd name="T30" fmla="*/ 30 w 43"/>
                <a:gd name="T31" fmla="*/ 64 h 78"/>
                <a:gd name="T32" fmla="*/ 27 w 43"/>
                <a:gd name="T33" fmla="*/ 76 h 78"/>
                <a:gd name="T34" fmla="*/ 16 w 43"/>
                <a:gd name="T35" fmla="*/ 78 h 78"/>
                <a:gd name="T36" fmla="*/ 0 w 43"/>
                <a:gd name="T37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78">
                  <a:moveTo>
                    <a:pt x="0" y="66"/>
                  </a:moveTo>
                  <a:cubicBezTo>
                    <a:pt x="0" y="64"/>
                    <a:pt x="1" y="62"/>
                    <a:pt x="2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5" y="60"/>
                    <a:pt x="15" y="61"/>
                  </a:cubicBezTo>
                  <a:cubicBezTo>
                    <a:pt x="15" y="64"/>
                    <a:pt x="17" y="66"/>
                    <a:pt x="21" y="66"/>
                  </a:cubicBezTo>
                  <a:cubicBezTo>
                    <a:pt x="24" y="66"/>
                    <a:pt x="27" y="65"/>
                    <a:pt x="30" y="6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4" y="78"/>
                    <a:pt x="20" y="78"/>
                    <a:pt x="16" y="78"/>
                  </a:cubicBezTo>
                  <a:cubicBezTo>
                    <a:pt x="6" y="78"/>
                    <a:pt x="0" y="74"/>
                    <a:pt x="0" y="66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51C88A8-B9F5-4049-B0FC-FCDADE91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3"/>
              <a:ext cx="89" cy="102"/>
            </a:xfrm>
            <a:custGeom>
              <a:avLst/>
              <a:gdLst>
                <a:gd name="T0" fmla="*/ 27 w 89"/>
                <a:gd name="T1" fmla="*/ 0 h 102"/>
                <a:gd name="T2" fmla="*/ 44 w 89"/>
                <a:gd name="T3" fmla="*/ 0 h 102"/>
                <a:gd name="T4" fmla="*/ 28 w 89"/>
                <a:gd name="T5" fmla="*/ 59 h 102"/>
                <a:gd name="T6" fmla="*/ 66 w 89"/>
                <a:gd name="T7" fmla="*/ 29 h 102"/>
                <a:gd name="T8" fmla="*/ 89 w 89"/>
                <a:gd name="T9" fmla="*/ 29 h 102"/>
                <a:gd name="T10" fmla="*/ 51 w 89"/>
                <a:gd name="T11" fmla="*/ 58 h 102"/>
                <a:gd name="T12" fmla="*/ 69 w 89"/>
                <a:gd name="T13" fmla="*/ 102 h 102"/>
                <a:gd name="T14" fmla="*/ 50 w 89"/>
                <a:gd name="T15" fmla="*/ 102 h 102"/>
                <a:gd name="T16" fmla="*/ 36 w 89"/>
                <a:gd name="T17" fmla="*/ 69 h 102"/>
                <a:gd name="T18" fmla="*/ 22 w 89"/>
                <a:gd name="T19" fmla="*/ 81 h 102"/>
                <a:gd name="T20" fmla="*/ 17 w 89"/>
                <a:gd name="T21" fmla="*/ 102 h 102"/>
                <a:gd name="T22" fmla="*/ 0 w 89"/>
                <a:gd name="T23" fmla="*/ 102 h 102"/>
                <a:gd name="T24" fmla="*/ 27 w 89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27" y="0"/>
                  </a:moveTo>
                  <a:lnTo>
                    <a:pt x="44" y="0"/>
                  </a:lnTo>
                  <a:lnTo>
                    <a:pt x="28" y="59"/>
                  </a:lnTo>
                  <a:lnTo>
                    <a:pt x="66" y="29"/>
                  </a:lnTo>
                  <a:lnTo>
                    <a:pt x="89" y="29"/>
                  </a:lnTo>
                  <a:lnTo>
                    <a:pt x="51" y="58"/>
                  </a:lnTo>
                  <a:lnTo>
                    <a:pt x="69" y="102"/>
                  </a:lnTo>
                  <a:lnTo>
                    <a:pt x="50" y="102"/>
                  </a:lnTo>
                  <a:lnTo>
                    <a:pt x="36" y="69"/>
                  </a:lnTo>
                  <a:lnTo>
                    <a:pt x="22" y="81"/>
                  </a:lnTo>
                  <a:lnTo>
                    <a:pt x="17" y="102"/>
                  </a:lnTo>
                  <a:lnTo>
                    <a:pt x="0" y="10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A6A75F3-9753-45D2-96AA-87026C8F2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" y="29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8 h 64"/>
                <a:gd name="T12" fmla="*/ 35 w 64"/>
                <a:gd name="T13" fmla="*/ 12 h 64"/>
                <a:gd name="T14" fmla="*/ 14 w 64"/>
                <a:gd name="T15" fmla="*/ 35 h 64"/>
                <a:gd name="T16" fmla="*/ 30 w 64"/>
                <a:gd name="T17" fmla="*/ 52 h 64"/>
                <a:gd name="T18" fmla="*/ 50 w 64"/>
                <a:gd name="T1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8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5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39"/>
                    <a:pt x="50" y="2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888461-0B4C-4BB4-8B63-0E07BAFE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" y="200"/>
              <a:ext cx="85" cy="73"/>
            </a:xfrm>
            <a:custGeom>
              <a:avLst/>
              <a:gdLst>
                <a:gd name="T0" fmla="*/ 4 w 85"/>
                <a:gd name="T1" fmla="*/ 62 h 73"/>
                <a:gd name="T2" fmla="*/ 59 w 85"/>
                <a:gd name="T3" fmla="*/ 13 h 73"/>
                <a:gd name="T4" fmla="*/ 19 w 85"/>
                <a:gd name="T5" fmla="*/ 13 h 73"/>
                <a:gd name="T6" fmla="*/ 22 w 85"/>
                <a:gd name="T7" fmla="*/ 0 h 73"/>
                <a:gd name="T8" fmla="*/ 85 w 85"/>
                <a:gd name="T9" fmla="*/ 0 h 73"/>
                <a:gd name="T10" fmla="*/ 82 w 85"/>
                <a:gd name="T11" fmla="*/ 11 h 73"/>
                <a:gd name="T12" fmla="*/ 27 w 85"/>
                <a:gd name="T13" fmla="*/ 60 h 73"/>
                <a:gd name="T14" fmla="*/ 69 w 85"/>
                <a:gd name="T15" fmla="*/ 60 h 73"/>
                <a:gd name="T16" fmla="*/ 65 w 85"/>
                <a:gd name="T17" fmla="*/ 73 h 73"/>
                <a:gd name="T18" fmla="*/ 0 w 85"/>
                <a:gd name="T19" fmla="*/ 73 h 73"/>
                <a:gd name="T20" fmla="*/ 4 w 85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3">
                  <a:moveTo>
                    <a:pt x="4" y="62"/>
                  </a:moveTo>
                  <a:lnTo>
                    <a:pt x="59" y="13"/>
                  </a:lnTo>
                  <a:lnTo>
                    <a:pt x="19" y="13"/>
                  </a:lnTo>
                  <a:lnTo>
                    <a:pt x="22" y="0"/>
                  </a:lnTo>
                  <a:lnTo>
                    <a:pt x="85" y="0"/>
                  </a:lnTo>
                  <a:lnTo>
                    <a:pt x="82" y="11"/>
                  </a:lnTo>
                  <a:lnTo>
                    <a:pt x="27" y="60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A9FB4A2-4521-4367-B319-DFD4EA0E5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" y="199"/>
              <a:ext cx="75" cy="77"/>
            </a:xfrm>
            <a:custGeom>
              <a:avLst/>
              <a:gdLst>
                <a:gd name="T0" fmla="*/ 0 w 61"/>
                <a:gd name="T1" fmla="*/ 46 h 63"/>
                <a:gd name="T2" fmla="*/ 27 w 61"/>
                <a:gd name="T3" fmla="*/ 24 h 63"/>
                <a:gd name="T4" fmla="*/ 46 w 61"/>
                <a:gd name="T5" fmla="*/ 27 h 63"/>
                <a:gd name="T6" fmla="*/ 46 w 61"/>
                <a:gd name="T7" fmla="*/ 26 h 63"/>
                <a:gd name="T8" fmla="*/ 47 w 61"/>
                <a:gd name="T9" fmla="*/ 21 h 63"/>
                <a:gd name="T10" fmla="*/ 33 w 61"/>
                <a:gd name="T11" fmla="*/ 12 h 63"/>
                <a:gd name="T12" fmla="*/ 17 w 61"/>
                <a:gd name="T13" fmla="*/ 15 h 63"/>
                <a:gd name="T14" fmla="*/ 14 w 61"/>
                <a:gd name="T15" fmla="*/ 4 h 63"/>
                <a:gd name="T16" fmla="*/ 36 w 61"/>
                <a:gd name="T17" fmla="*/ 0 h 63"/>
                <a:gd name="T18" fmla="*/ 61 w 61"/>
                <a:gd name="T19" fmla="*/ 19 h 63"/>
                <a:gd name="T20" fmla="*/ 59 w 61"/>
                <a:gd name="T21" fmla="*/ 27 h 63"/>
                <a:gd name="T22" fmla="*/ 50 w 61"/>
                <a:gd name="T23" fmla="*/ 61 h 63"/>
                <a:gd name="T24" fmla="*/ 36 w 61"/>
                <a:gd name="T25" fmla="*/ 61 h 63"/>
                <a:gd name="T26" fmla="*/ 39 w 61"/>
                <a:gd name="T27" fmla="*/ 53 h 63"/>
                <a:gd name="T28" fmla="*/ 19 w 61"/>
                <a:gd name="T29" fmla="*/ 63 h 63"/>
                <a:gd name="T30" fmla="*/ 0 w 61"/>
                <a:gd name="T31" fmla="*/ 46 h 63"/>
                <a:gd name="T32" fmla="*/ 43 w 61"/>
                <a:gd name="T33" fmla="*/ 38 h 63"/>
                <a:gd name="T34" fmla="*/ 43 w 61"/>
                <a:gd name="T35" fmla="*/ 35 h 63"/>
                <a:gd name="T36" fmla="*/ 30 w 61"/>
                <a:gd name="T37" fmla="*/ 33 h 63"/>
                <a:gd name="T38" fmla="*/ 15 w 61"/>
                <a:gd name="T39" fmla="*/ 44 h 63"/>
                <a:gd name="T40" fmla="*/ 24 w 61"/>
                <a:gd name="T41" fmla="*/ 52 h 63"/>
                <a:gd name="T42" fmla="*/ 43 w 61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63">
                  <a:moveTo>
                    <a:pt x="0" y="46"/>
                  </a:moveTo>
                  <a:cubicBezTo>
                    <a:pt x="0" y="32"/>
                    <a:pt x="12" y="24"/>
                    <a:pt x="27" y="24"/>
                  </a:cubicBezTo>
                  <a:cubicBezTo>
                    <a:pt x="34" y="24"/>
                    <a:pt x="40" y="25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7" y="23"/>
                    <a:pt x="47" y="21"/>
                  </a:cubicBezTo>
                  <a:cubicBezTo>
                    <a:pt x="47" y="16"/>
                    <a:pt x="43" y="12"/>
                    <a:pt x="33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1" y="1"/>
                    <a:pt x="28" y="0"/>
                    <a:pt x="36" y="0"/>
                  </a:cubicBezTo>
                  <a:cubicBezTo>
                    <a:pt x="52" y="0"/>
                    <a:pt x="61" y="7"/>
                    <a:pt x="61" y="19"/>
                  </a:cubicBezTo>
                  <a:cubicBezTo>
                    <a:pt x="61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3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0" y="34"/>
                    <a:pt x="35" y="33"/>
                    <a:pt x="30" y="33"/>
                  </a:cubicBezTo>
                  <a:cubicBezTo>
                    <a:pt x="20" y="33"/>
                    <a:pt x="15" y="38"/>
                    <a:pt x="15" y="44"/>
                  </a:cubicBezTo>
                  <a:cubicBezTo>
                    <a:pt x="15" y="49"/>
                    <a:pt x="18" y="52"/>
                    <a:pt x="24" y="52"/>
                  </a:cubicBezTo>
                  <a:cubicBezTo>
                    <a:pt x="33" y="52"/>
                    <a:pt x="41" y="46"/>
                    <a:pt x="43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9427B26-3F4D-4759-A1D8-69342CE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"/>
              <a:ext cx="74" cy="78"/>
            </a:xfrm>
            <a:custGeom>
              <a:avLst/>
              <a:gdLst>
                <a:gd name="T0" fmla="*/ 0 w 61"/>
                <a:gd name="T1" fmla="*/ 37 h 64"/>
                <a:gd name="T2" fmla="*/ 36 w 61"/>
                <a:gd name="T3" fmla="*/ 0 h 64"/>
                <a:gd name="T4" fmla="*/ 61 w 61"/>
                <a:gd name="T5" fmla="*/ 14 h 64"/>
                <a:gd name="T6" fmla="*/ 50 w 61"/>
                <a:gd name="T7" fmla="*/ 21 h 64"/>
                <a:gd name="T8" fmla="*/ 35 w 61"/>
                <a:gd name="T9" fmla="*/ 12 h 64"/>
                <a:gd name="T10" fmla="*/ 14 w 61"/>
                <a:gd name="T11" fmla="*/ 37 h 64"/>
                <a:gd name="T12" fmla="*/ 28 w 61"/>
                <a:gd name="T13" fmla="*/ 52 h 64"/>
                <a:gd name="T14" fmla="*/ 44 w 61"/>
                <a:gd name="T15" fmla="*/ 45 h 64"/>
                <a:gd name="T16" fmla="*/ 51 w 61"/>
                <a:gd name="T17" fmla="*/ 54 h 64"/>
                <a:gd name="T18" fmla="*/ 28 w 61"/>
                <a:gd name="T19" fmla="*/ 64 h 64"/>
                <a:gd name="T20" fmla="*/ 0 w 61"/>
                <a:gd name="T21" fmla="*/ 3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4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49" y="0"/>
                    <a:pt x="56" y="7"/>
                    <a:pt x="61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6" y="16"/>
                    <a:pt x="43" y="12"/>
                    <a:pt x="35" y="12"/>
                  </a:cubicBezTo>
                  <a:cubicBezTo>
                    <a:pt x="24" y="12"/>
                    <a:pt x="14" y="24"/>
                    <a:pt x="14" y="37"/>
                  </a:cubicBezTo>
                  <a:cubicBezTo>
                    <a:pt x="14" y="46"/>
                    <a:pt x="20" y="52"/>
                    <a:pt x="28" y="52"/>
                  </a:cubicBezTo>
                  <a:cubicBezTo>
                    <a:pt x="34" y="52"/>
                    <a:pt x="39" y="49"/>
                    <a:pt x="44" y="4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5" y="60"/>
                    <a:pt x="38" y="64"/>
                    <a:pt x="28" y="64"/>
                  </a:cubicBezTo>
                  <a:cubicBezTo>
                    <a:pt x="12" y="64"/>
                    <a:pt x="0" y="53"/>
                    <a:pt x="0" y="37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D5528B3-4FF0-4DF3-AFB8-05005E79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00"/>
              <a:ext cx="83" cy="73"/>
            </a:xfrm>
            <a:custGeom>
              <a:avLst/>
              <a:gdLst>
                <a:gd name="T0" fmla="*/ 3 w 83"/>
                <a:gd name="T1" fmla="*/ 62 h 73"/>
                <a:gd name="T2" fmla="*/ 58 w 83"/>
                <a:gd name="T3" fmla="*/ 13 h 73"/>
                <a:gd name="T4" fmla="*/ 17 w 83"/>
                <a:gd name="T5" fmla="*/ 13 h 73"/>
                <a:gd name="T6" fmla="*/ 21 w 83"/>
                <a:gd name="T7" fmla="*/ 0 h 73"/>
                <a:gd name="T8" fmla="*/ 83 w 83"/>
                <a:gd name="T9" fmla="*/ 0 h 73"/>
                <a:gd name="T10" fmla="*/ 81 w 83"/>
                <a:gd name="T11" fmla="*/ 11 h 73"/>
                <a:gd name="T12" fmla="*/ 26 w 83"/>
                <a:gd name="T13" fmla="*/ 60 h 73"/>
                <a:gd name="T14" fmla="*/ 68 w 83"/>
                <a:gd name="T15" fmla="*/ 60 h 73"/>
                <a:gd name="T16" fmla="*/ 64 w 83"/>
                <a:gd name="T17" fmla="*/ 73 h 73"/>
                <a:gd name="T18" fmla="*/ 0 w 83"/>
                <a:gd name="T19" fmla="*/ 73 h 73"/>
                <a:gd name="T20" fmla="*/ 3 w 83"/>
                <a:gd name="T2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3">
                  <a:moveTo>
                    <a:pt x="3" y="62"/>
                  </a:moveTo>
                  <a:lnTo>
                    <a:pt x="58" y="13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83" y="0"/>
                  </a:lnTo>
                  <a:lnTo>
                    <a:pt x="81" y="11"/>
                  </a:lnTo>
                  <a:lnTo>
                    <a:pt x="26" y="60"/>
                  </a:lnTo>
                  <a:lnTo>
                    <a:pt x="68" y="60"/>
                  </a:lnTo>
                  <a:lnTo>
                    <a:pt x="64" y="73"/>
                  </a:lnTo>
                  <a:lnTo>
                    <a:pt x="0" y="73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5B26B62-5FC2-477D-95D9-796AE32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00"/>
              <a:ext cx="95" cy="96"/>
            </a:xfrm>
            <a:custGeom>
              <a:avLst/>
              <a:gdLst>
                <a:gd name="T0" fmla="*/ 0 w 78"/>
                <a:gd name="T1" fmla="*/ 75 h 79"/>
                <a:gd name="T2" fmla="*/ 7 w 78"/>
                <a:gd name="T3" fmla="*/ 65 h 79"/>
                <a:gd name="T4" fmla="*/ 15 w 78"/>
                <a:gd name="T5" fmla="*/ 67 h 79"/>
                <a:gd name="T6" fmla="*/ 26 w 78"/>
                <a:gd name="T7" fmla="*/ 61 h 79"/>
                <a:gd name="T8" fmla="*/ 17 w 78"/>
                <a:gd name="T9" fmla="*/ 0 h 79"/>
                <a:gd name="T10" fmla="*/ 31 w 78"/>
                <a:gd name="T11" fmla="*/ 0 h 79"/>
                <a:gd name="T12" fmla="*/ 36 w 78"/>
                <a:gd name="T13" fmla="*/ 45 h 79"/>
                <a:gd name="T14" fmla="*/ 63 w 78"/>
                <a:gd name="T15" fmla="*/ 0 h 79"/>
                <a:gd name="T16" fmla="*/ 78 w 78"/>
                <a:gd name="T17" fmla="*/ 0 h 79"/>
                <a:gd name="T18" fmla="*/ 39 w 78"/>
                <a:gd name="T19" fmla="*/ 62 h 79"/>
                <a:gd name="T20" fmla="*/ 14 w 78"/>
                <a:gd name="T21" fmla="*/ 79 h 79"/>
                <a:gd name="T22" fmla="*/ 0 w 78"/>
                <a:gd name="T2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9">
                  <a:moveTo>
                    <a:pt x="0" y="7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9" y="66"/>
                    <a:pt x="13" y="67"/>
                    <a:pt x="15" y="67"/>
                  </a:cubicBezTo>
                  <a:cubicBezTo>
                    <a:pt x="19" y="67"/>
                    <a:pt x="22" y="66"/>
                    <a:pt x="26" y="6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4"/>
                    <a:pt x="24" y="79"/>
                    <a:pt x="14" y="79"/>
                  </a:cubicBezTo>
                  <a:cubicBezTo>
                    <a:pt x="8" y="79"/>
                    <a:pt x="4" y="78"/>
                    <a:pt x="0" y="75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28706F8-7A4D-497A-9D9C-8CB8B3C6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98"/>
              <a:ext cx="79" cy="75"/>
            </a:xfrm>
            <a:custGeom>
              <a:avLst/>
              <a:gdLst>
                <a:gd name="T0" fmla="*/ 16 w 65"/>
                <a:gd name="T1" fmla="*/ 2 h 62"/>
                <a:gd name="T2" fmla="*/ 30 w 65"/>
                <a:gd name="T3" fmla="*/ 2 h 62"/>
                <a:gd name="T4" fmla="*/ 28 w 65"/>
                <a:gd name="T5" fmla="*/ 9 h 62"/>
                <a:gd name="T6" fmla="*/ 47 w 65"/>
                <a:gd name="T7" fmla="*/ 0 h 62"/>
                <a:gd name="T8" fmla="*/ 65 w 65"/>
                <a:gd name="T9" fmla="*/ 19 h 62"/>
                <a:gd name="T10" fmla="*/ 63 w 65"/>
                <a:gd name="T11" fmla="*/ 29 h 62"/>
                <a:gd name="T12" fmla="*/ 55 w 65"/>
                <a:gd name="T13" fmla="*/ 62 h 62"/>
                <a:gd name="T14" fmla="*/ 41 w 65"/>
                <a:gd name="T15" fmla="*/ 62 h 62"/>
                <a:gd name="T16" fmla="*/ 50 w 65"/>
                <a:gd name="T17" fmla="*/ 29 h 62"/>
                <a:gd name="T18" fmla="*/ 51 w 65"/>
                <a:gd name="T19" fmla="*/ 23 h 62"/>
                <a:gd name="T20" fmla="*/ 40 w 65"/>
                <a:gd name="T21" fmla="*/ 13 h 62"/>
                <a:gd name="T22" fmla="*/ 23 w 65"/>
                <a:gd name="T23" fmla="*/ 28 h 62"/>
                <a:gd name="T24" fmla="*/ 14 w 65"/>
                <a:gd name="T25" fmla="*/ 62 h 62"/>
                <a:gd name="T26" fmla="*/ 0 w 65"/>
                <a:gd name="T27" fmla="*/ 62 h 62"/>
                <a:gd name="T28" fmla="*/ 16 w 65"/>
                <a:gd name="T29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2">
                  <a:moveTo>
                    <a:pt x="16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3" y="5"/>
                    <a:pt x="39" y="0"/>
                    <a:pt x="47" y="0"/>
                  </a:cubicBezTo>
                  <a:cubicBezTo>
                    <a:pt x="58" y="0"/>
                    <a:pt x="65" y="7"/>
                    <a:pt x="65" y="19"/>
                  </a:cubicBezTo>
                  <a:cubicBezTo>
                    <a:pt x="65" y="22"/>
                    <a:pt x="64" y="26"/>
                    <a:pt x="63" y="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7"/>
                    <a:pt x="51" y="24"/>
                    <a:pt x="51" y="23"/>
                  </a:cubicBezTo>
                  <a:cubicBezTo>
                    <a:pt x="51" y="16"/>
                    <a:pt x="47" y="13"/>
                    <a:pt x="40" y="13"/>
                  </a:cubicBezTo>
                  <a:cubicBezTo>
                    <a:pt x="32" y="13"/>
                    <a:pt x="26" y="19"/>
                    <a:pt x="23" y="28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48048C6-6779-455C-9D59-C53574550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199"/>
              <a:ext cx="73" cy="77"/>
            </a:xfrm>
            <a:custGeom>
              <a:avLst/>
              <a:gdLst>
                <a:gd name="T0" fmla="*/ 0 w 60"/>
                <a:gd name="T1" fmla="*/ 46 h 63"/>
                <a:gd name="T2" fmla="*/ 27 w 60"/>
                <a:gd name="T3" fmla="*/ 24 h 63"/>
                <a:gd name="T4" fmla="*/ 45 w 60"/>
                <a:gd name="T5" fmla="*/ 27 h 63"/>
                <a:gd name="T6" fmla="*/ 46 w 60"/>
                <a:gd name="T7" fmla="*/ 26 h 63"/>
                <a:gd name="T8" fmla="*/ 46 w 60"/>
                <a:gd name="T9" fmla="*/ 21 h 63"/>
                <a:gd name="T10" fmla="*/ 33 w 60"/>
                <a:gd name="T11" fmla="*/ 12 h 63"/>
                <a:gd name="T12" fmla="*/ 16 w 60"/>
                <a:gd name="T13" fmla="*/ 15 h 63"/>
                <a:gd name="T14" fmla="*/ 14 w 60"/>
                <a:gd name="T15" fmla="*/ 4 h 63"/>
                <a:gd name="T16" fmla="*/ 36 w 60"/>
                <a:gd name="T17" fmla="*/ 0 h 63"/>
                <a:gd name="T18" fmla="*/ 60 w 60"/>
                <a:gd name="T19" fmla="*/ 19 h 63"/>
                <a:gd name="T20" fmla="*/ 59 w 60"/>
                <a:gd name="T21" fmla="*/ 27 h 63"/>
                <a:gd name="T22" fmla="*/ 50 w 60"/>
                <a:gd name="T23" fmla="*/ 61 h 63"/>
                <a:gd name="T24" fmla="*/ 36 w 60"/>
                <a:gd name="T25" fmla="*/ 61 h 63"/>
                <a:gd name="T26" fmla="*/ 38 w 60"/>
                <a:gd name="T27" fmla="*/ 53 h 63"/>
                <a:gd name="T28" fmla="*/ 19 w 60"/>
                <a:gd name="T29" fmla="*/ 63 h 63"/>
                <a:gd name="T30" fmla="*/ 0 w 60"/>
                <a:gd name="T31" fmla="*/ 46 h 63"/>
                <a:gd name="T32" fmla="*/ 42 w 60"/>
                <a:gd name="T33" fmla="*/ 38 h 63"/>
                <a:gd name="T34" fmla="*/ 43 w 60"/>
                <a:gd name="T35" fmla="*/ 35 h 63"/>
                <a:gd name="T36" fmla="*/ 29 w 60"/>
                <a:gd name="T37" fmla="*/ 33 h 63"/>
                <a:gd name="T38" fmla="*/ 14 w 60"/>
                <a:gd name="T39" fmla="*/ 44 h 63"/>
                <a:gd name="T40" fmla="*/ 24 w 60"/>
                <a:gd name="T41" fmla="*/ 52 h 63"/>
                <a:gd name="T42" fmla="*/ 42 w 60"/>
                <a:gd name="T43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63">
                  <a:moveTo>
                    <a:pt x="0" y="46"/>
                  </a:moveTo>
                  <a:cubicBezTo>
                    <a:pt x="0" y="32"/>
                    <a:pt x="11" y="24"/>
                    <a:pt x="27" y="24"/>
                  </a:cubicBezTo>
                  <a:cubicBezTo>
                    <a:pt x="34" y="24"/>
                    <a:pt x="40" y="25"/>
                    <a:pt x="45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4"/>
                    <a:pt x="46" y="23"/>
                    <a:pt x="46" y="21"/>
                  </a:cubicBezTo>
                  <a:cubicBezTo>
                    <a:pt x="46" y="16"/>
                    <a:pt x="42" y="12"/>
                    <a:pt x="33" y="12"/>
                  </a:cubicBezTo>
                  <a:cubicBezTo>
                    <a:pt x="27" y="12"/>
                    <a:pt x="21" y="13"/>
                    <a:pt x="16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0" y="1"/>
                    <a:pt x="28" y="0"/>
                    <a:pt x="36" y="0"/>
                  </a:cubicBezTo>
                  <a:cubicBezTo>
                    <a:pt x="52" y="0"/>
                    <a:pt x="60" y="7"/>
                    <a:pt x="60" y="19"/>
                  </a:cubicBezTo>
                  <a:cubicBezTo>
                    <a:pt x="60" y="21"/>
                    <a:pt x="60" y="24"/>
                    <a:pt x="59" y="2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9"/>
                    <a:pt x="27" y="63"/>
                    <a:pt x="19" y="63"/>
                  </a:cubicBezTo>
                  <a:cubicBezTo>
                    <a:pt x="8" y="63"/>
                    <a:pt x="0" y="56"/>
                    <a:pt x="0" y="46"/>
                  </a:cubicBezTo>
                  <a:moveTo>
                    <a:pt x="42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9" y="34"/>
                    <a:pt x="35" y="33"/>
                    <a:pt x="29" y="33"/>
                  </a:cubicBezTo>
                  <a:cubicBezTo>
                    <a:pt x="20" y="33"/>
                    <a:pt x="14" y="38"/>
                    <a:pt x="14" y="44"/>
                  </a:cubicBezTo>
                  <a:cubicBezTo>
                    <a:pt x="14" y="49"/>
                    <a:pt x="18" y="52"/>
                    <a:pt x="24" y="52"/>
                  </a:cubicBezTo>
                  <a:cubicBezTo>
                    <a:pt x="33" y="52"/>
                    <a:pt x="40" y="46"/>
                    <a:pt x="42" y="38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03CD199C-3601-46DF-9720-B6BC318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8"/>
              <a:ext cx="72" cy="78"/>
            </a:xfrm>
            <a:custGeom>
              <a:avLst/>
              <a:gdLst>
                <a:gd name="T0" fmla="*/ 0 w 59"/>
                <a:gd name="T1" fmla="*/ 53 h 64"/>
                <a:gd name="T2" fmla="*/ 9 w 59"/>
                <a:gd name="T3" fmla="*/ 44 h 64"/>
                <a:gd name="T4" fmla="*/ 28 w 59"/>
                <a:gd name="T5" fmla="*/ 53 h 64"/>
                <a:gd name="T6" fmla="*/ 38 w 59"/>
                <a:gd name="T7" fmla="*/ 46 h 64"/>
                <a:gd name="T8" fmla="*/ 29 w 59"/>
                <a:gd name="T9" fmla="*/ 38 h 64"/>
                <a:gd name="T10" fmla="*/ 12 w 59"/>
                <a:gd name="T11" fmla="*/ 21 h 64"/>
                <a:gd name="T12" fmla="*/ 35 w 59"/>
                <a:gd name="T13" fmla="*/ 0 h 64"/>
                <a:gd name="T14" fmla="*/ 59 w 59"/>
                <a:gd name="T15" fmla="*/ 9 h 64"/>
                <a:gd name="T16" fmla="*/ 51 w 59"/>
                <a:gd name="T17" fmla="*/ 18 h 64"/>
                <a:gd name="T18" fmla="*/ 34 w 59"/>
                <a:gd name="T19" fmla="*/ 11 h 64"/>
                <a:gd name="T20" fmla="*/ 25 w 59"/>
                <a:gd name="T21" fmla="*/ 18 h 64"/>
                <a:gd name="T22" fmla="*/ 35 w 59"/>
                <a:gd name="T23" fmla="*/ 26 h 64"/>
                <a:gd name="T24" fmla="*/ 51 w 59"/>
                <a:gd name="T25" fmla="*/ 43 h 64"/>
                <a:gd name="T26" fmla="*/ 27 w 59"/>
                <a:gd name="T27" fmla="*/ 64 h 64"/>
                <a:gd name="T28" fmla="*/ 0 w 59"/>
                <a:gd name="T2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4">
                  <a:moveTo>
                    <a:pt x="0" y="53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5" y="51"/>
                    <a:pt x="22" y="53"/>
                    <a:pt x="28" y="53"/>
                  </a:cubicBezTo>
                  <a:cubicBezTo>
                    <a:pt x="34" y="53"/>
                    <a:pt x="38" y="50"/>
                    <a:pt x="38" y="46"/>
                  </a:cubicBezTo>
                  <a:cubicBezTo>
                    <a:pt x="38" y="43"/>
                    <a:pt x="35" y="40"/>
                    <a:pt x="29" y="38"/>
                  </a:cubicBezTo>
                  <a:cubicBezTo>
                    <a:pt x="19" y="34"/>
                    <a:pt x="12" y="30"/>
                    <a:pt x="12" y="21"/>
                  </a:cubicBezTo>
                  <a:cubicBezTo>
                    <a:pt x="12" y="9"/>
                    <a:pt x="21" y="0"/>
                    <a:pt x="35" y="0"/>
                  </a:cubicBezTo>
                  <a:cubicBezTo>
                    <a:pt x="45" y="0"/>
                    <a:pt x="54" y="5"/>
                    <a:pt x="59" y="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14"/>
                    <a:pt x="40" y="11"/>
                    <a:pt x="34" y="11"/>
                  </a:cubicBezTo>
                  <a:cubicBezTo>
                    <a:pt x="28" y="11"/>
                    <a:pt x="25" y="14"/>
                    <a:pt x="25" y="18"/>
                  </a:cubicBezTo>
                  <a:cubicBezTo>
                    <a:pt x="25" y="21"/>
                    <a:pt x="28" y="23"/>
                    <a:pt x="35" y="26"/>
                  </a:cubicBezTo>
                  <a:cubicBezTo>
                    <a:pt x="44" y="30"/>
                    <a:pt x="51" y="34"/>
                    <a:pt x="51" y="43"/>
                  </a:cubicBezTo>
                  <a:cubicBezTo>
                    <a:pt x="51" y="56"/>
                    <a:pt x="41" y="64"/>
                    <a:pt x="27" y="64"/>
                  </a:cubicBezTo>
                  <a:cubicBezTo>
                    <a:pt x="18" y="64"/>
                    <a:pt x="7" y="60"/>
                    <a:pt x="0" y="53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3E93D2D-A7EE-49A5-872B-774A10EFB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172"/>
              <a:ext cx="45" cy="101"/>
            </a:xfrm>
            <a:custGeom>
              <a:avLst/>
              <a:gdLst>
                <a:gd name="T0" fmla="*/ 19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19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19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19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A1D75BD-5710-4E16-B89B-627C98C4A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" y="198"/>
              <a:ext cx="73" cy="100"/>
            </a:xfrm>
            <a:custGeom>
              <a:avLst/>
              <a:gdLst>
                <a:gd name="T0" fmla="*/ 0 w 60"/>
                <a:gd name="T1" fmla="*/ 37 h 82"/>
                <a:gd name="T2" fmla="*/ 36 w 60"/>
                <a:gd name="T3" fmla="*/ 0 h 82"/>
                <a:gd name="T4" fmla="*/ 60 w 60"/>
                <a:gd name="T5" fmla="*/ 24 h 82"/>
                <a:gd name="T6" fmla="*/ 58 w 60"/>
                <a:gd name="T7" fmla="*/ 37 h 82"/>
                <a:gd name="T8" fmla="*/ 14 w 60"/>
                <a:gd name="T9" fmla="*/ 37 h 82"/>
                <a:gd name="T10" fmla="*/ 29 w 60"/>
                <a:gd name="T11" fmla="*/ 52 h 82"/>
                <a:gd name="T12" fmla="*/ 45 w 60"/>
                <a:gd name="T13" fmla="*/ 46 h 82"/>
                <a:gd name="T14" fmla="*/ 52 w 60"/>
                <a:gd name="T15" fmla="*/ 55 h 82"/>
                <a:gd name="T16" fmla="*/ 45 w 60"/>
                <a:gd name="T17" fmla="*/ 60 h 82"/>
                <a:gd name="T18" fmla="*/ 36 w 60"/>
                <a:gd name="T19" fmla="*/ 71 h 82"/>
                <a:gd name="T20" fmla="*/ 43 w 60"/>
                <a:gd name="T21" fmla="*/ 75 h 82"/>
                <a:gd name="T22" fmla="*/ 42 w 60"/>
                <a:gd name="T23" fmla="*/ 81 h 82"/>
                <a:gd name="T24" fmla="*/ 37 w 60"/>
                <a:gd name="T25" fmla="*/ 82 h 82"/>
                <a:gd name="T26" fmla="*/ 25 w 60"/>
                <a:gd name="T27" fmla="*/ 74 h 82"/>
                <a:gd name="T28" fmla="*/ 31 w 60"/>
                <a:gd name="T29" fmla="*/ 63 h 82"/>
                <a:gd name="T30" fmla="*/ 28 w 60"/>
                <a:gd name="T31" fmla="*/ 64 h 82"/>
                <a:gd name="T32" fmla="*/ 0 w 60"/>
                <a:gd name="T33" fmla="*/ 37 h 82"/>
                <a:gd name="T34" fmla="*/ 47 w 60"/>
                <a:gd name="T35" fmla="*/ 27 h 82"/>
                <a:gd name="T36" fmla="*/ 47 w 60"/>
                <a:gd name="T37" fmla="*/ 23 h 82"/>
                <a:gd name="T38" fmla="*/ 35 w 60"/>
                <a:gd name="T39" fmla="*/ 12 h 82"/>
                <a:gd name="T40" fmla="*/ 15 w 60"/>
                <a:gd name="T41" fmla="*/ 27 h 82"/>
                <a:gd name="T42" fmla="*/ 47 w 60"/>
                <a:gd name="T43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82">
                  <a:moveTo>
                    <a:pt x="0" y="37"/>
                  </a:moveTo>
                  <a:cubicBezTo>
                    <a:pt x="0" y="19"/>
                    <a:pt x="15" y="0"/>
                    <a:pt x="36" y="0"/>
                  </a:cubicBezTo>
                  <a:cubicBezTo>
                    <a:pt x="52" y="0"/>
                    <a:pt x="60" y="11"/>
                    <a:pt x="60" y="24"/>
                  </a:cubicBezTo>
                  <a:cubicBezTo>
                    <a:pt x="60" y="28"/>
                    <a:pt x="59" y="33"/>
                    <a:pt x="58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6"/>
                    <a:pt x="19" y="52"/>
                    <a:pt x="29" y="52"/>
                  </a:cubicBezTo>
                  <a:cubicBezTo>
                    <a:pt x="35" y="52"/>
                    <a:pt x="40" y="50"/>
                    <a:pt x="45" y="4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39" y="65"/>
                    <a:pt x="36" y="68"/>
                    <a:pt x="36" y="71"/>
                  </a:cubicBezTo>
                  <a:cubicBezTo>
                    <a:pt x="36" y="73"/>
                    <a:pt x="39" y="74"/>
                    <a:pt x="43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0" y="81"/>
                    <a:pt x="39" y="82"/>
                    <a:pt x="37" y="82"/>
                  </a:cubicBezTo>
                  <a:cubicBezTo>
                    <a:pt x="30" y="81"/>
                    <a:pt x="25" y="79"/>
                    <a:pt x="25" y="74"/>
                  </a:cubicBezTo>
                  <a:cubicBezTo>
                    <a:pt x="25" y="70"/>
                    <a:pt x="28" y="67"/>
                    <a:pt x="31" y="63"/>
                  </a:cubicBezTo>
                  <a:cubicBezTo>
                    <a:pt x="30" y="64"/>
                    <a:pt x="29" y="64"/>
                    <a:pt x="28" y="64"/>
                  </a:cubicBezTo>
                  <a:cubicBezTo>
                    <a:pt x="11" y="64"/>
                    <a:pt x="0" y="53"/>
                    <a:pt x="0" y="37"/>
                  </a:cubicBezTo>
                  <a:moveTo>
                    <a:pt x="47" y="27"/>
                  </a:moveTo>
                  <a:cubicBezTo>
                    <a:pt x="47" y="27"/>
                    <a:pt x="47" y="25"/>
                    <a:pt x="47" y="23"/>
                  </a:cubicBezTo>
                  <a:cubicBezTo>
                    <a:pt x="47" y="17"/>
                    <a:pt x="44" y="12"/>
                    <a:pt x="35" y="12"/>
                  </a:cubicBezTo>
                  <a:cubicBezTo>
                    <a:pt x="26" y="12"/>
                    <a:pt x="18" y="18"/>
                    <a:pt x="15" y="27"/>
                  </a:cubicBezTo>
                  <a:lnTo>
                    <a:pt x="47" y="27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80EF2078-67D6-499A-9E90-4170E554B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366"/>
              <a:ext cx="78" cy="78"/>
            </a:xfrm>
            <a:custGeom>
              <a:avLst/>
              <a:gdLst>
                <a:gd name="T0" fmla="*/ 0 w 64"/>
                <a:gd name="T1" fmla="*/ 36 h 64"/>
                <a:gd name="T2" fmla="*/ 36 w 64"/>
                <a:gd name="T3" fmla="*/ 0 h 64"/>
                <a:gd name="T4" fmla="*/ 64 w 64"/>
                <a:gd name="T5" fmla="*/ 28 h 64"/>
                <a:gd name="T6" fmla="*/ 29 w 64"/>
                <a:gd name="T7" fmla="*/ 64 h 64"/>
                <a:gd name="T8" fmla="*/ 0 w 64"/>
                <a:gd name="T9" fmla="*/ 36 h 64"/>
                <a:gd name="T10" fmla="*/ 50 w 64"/>
                <a:gd name="T11" fmla="*/ 29 h 64"/>
                <a:gd name="T12" fmla="*/ 35 w 64"/>
                <a:gd name="T13" fmla="*/ 12 h 64"/>
                <a:gd name="T14" fmla="*/ 14 w 64"/>
                <a:gd name="T15" fmla="*/ 36 h 64"/>
                <a:gd name="T16" fmla="*/ 30 w 64"/>
                <a:gd name="T17" fmla="*/ 52 h 64"/>
                <a:gd name="T18" fmla="*/ 50 w 64"/>
                <a:gd name="T1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6"/>
                  </a:moveTo>
                  <a:cubicBezTo>
                    <a:pt x="0" y="18"/>
                    <a:pt x="16" y="0"/>
                    <a:pt x="36" y="0"/>
                  </a:cubicBezTo>
                  <a:cubicBezTo>
                    <a:pt x="53" y="0"/>
                    <a:pt x="64" y="12"/>
                    <a:pt x="64" y="28"/>
                  </a:cubicBezTo>
                  <a:cubicBezTo>
                    <a:pt x="64" y="47"/>
                    <a:pt x="48" y="64"/>
                    <a:pt x="29" y="64"/>
                  </a:cubicBezTo>
                  <a:cubicBezTo>
                    <a:pt x="11" y="64"/>
                    <a:pt x="0" y="52"/>
                    <a:pt x="0" y="36"/>
                  </a:cubicBezTo>
                  <a:moveTo>
                    <a:pt x="50" y="29"/>
                  </a:moveTo>
                  <a:cubicBezTo>
                    <a:pt x="50" y="18"/>
                    <a:pt x="44" y="12"/>
                    <a:pt x="35" y="12"/>
                  </a:cubicBezTo>
                  <a:cubicBezTo>
                    <a:pt x="23" y="12"/>
                    <a:pt x="14" y="25"/>
                    <a:pt x="14" y="36"/>
                  </a:cubicBezTo>
                  <a:cubicBezTo>
                    <a:pt x="14" y="46"/>
                    <a:pt x="20" y="52"/>
                    <a:pt x="30" y="52"/>
                  </a:cubicBezTo>
                  <a:cubicBezTo>
                    <a:pt x="41" y="52"/>
                    <a:pt x="50" y="40"/>
                    <a:pt x="50" y="2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812AE1E-FA1C-429B-A1CD-5EE824026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2" y="339"/>
              <a:ext cx="93" cy="105"/>
            </a:xfrm>
            <a:custGeom>
              <a:avLst/>
              <a:gdLst>
                <a:gd name="T0" fmla="*/ 0 w 77"/>
                <a:gd name="T1" fmla="*/ 60 h 86"/>
                <a:gd name="T2" fmla="*/ 33 w 77"/>
                <a:gd name="T3" fmla="*/ 22 h 86"/>
                <a:gd name="T4" fmla="*/ 54 w 77"/>
                <a:gd name="T5" fmla="*/ 34 h 86"/>
                <a:gd name="T6" fmla="*/ 63 w 77"/>
                <a:gd name="T7" fmla="*/ 0 h 86"/>
                <a:gd name="T8" fmla="*/ 77 w 77"/>
                <a:gd name="T9" fmla="*/ 0 h 86"/>
                <a:gd name="T10" fmla="*/ 54 w 77"/>
                <a:gd name="T11" fmla="*/ 84 h 86"/>
                <a:gd name="T12" fmla="*/ 40 w 77"/>
                <a:gd name="T13" fmla="*/ 84 h 86"/>
                <a:gd name="T14" fmla="*/ 43 w 77"/>
                <a:gd name="T15" fmla="*/ 76 h 86"/>
                <a:gd name="T16" fmla="*/ 23 w 77"/>
                <a:gd name="T17" fmla="*/ 86 h 86"/>
                <a:gd name="T18" fmla="*/ 0 w 77"/>
                <a:gd name="T19" fmla="*/ 60 h 86"/>
                <a:gd name="T20" fmla="*/ 50 w 77"/>
                <a:gd name="T21" fmla="*/ 50 h 86"/>
                <a:gd name="T22" fmla="*/ 35 w 77"/>
                <a:gd name="T23" fmla="*/ 34 h 86"/>
                <a:gd name="T24" fmla="*/ 14 w 77"/>
                <a:gd name="T25" fmla="*/ 59 h 86"/>
                <a:gd name="T26" fmla="*/ 29 w 77"/>
                <a:gd name="T27" fmla="*/ 74 h 86"/>
                <a:gd name="T28" fmla="*/ 50 w 77"/>
                <a:gd name="T29" fmla="*/ 5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6">
                  <a:moveTo>
                    <a:pt x="0" y="60"/>
                  </a:moveTo>
                  <a:cubicBezTo>
                    <a:pt x="0" y="38"/>
                    <a:pt x="16" y="22"/>
                    <a:pt x="33" y="22"/>
                  </a:cubicBezTo>
                  <a:cubicBezTo>
                    <a:pt x="44" y="22"/>
                    <a:pt x="50" y="28"/>
                    <a:pt x="54" y="3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82"/>
                    <a:pt x="31" y="86"/>
                    <a:pt x="23" y="86"/>
                  </a:cubicBezTo>
                  <a:cubicBezTo>
                    <a:pt x="10" y="86"/>
                    <a:pt x="0" y="76"/>
                    <a:pt x="0" y="60"/>
                  </a:cubicBezTo>
                  <a:moveTo>
                    <a:pt x="50" y="50"/>
                  </a:moveTo>
                  <a:cubicBezTo>
                    <a:pt x="50" y="41"/>
                    <a:pt x="44" y="34"/>
                    <a:pt x="35" y="34"/>
                  </a:cubicBezTo>
                  <a:cubicBezTo>
                    <a:pt x="24" y="34"/>
                    <a:pt x="14" y="45"/>
                    <a:pt x="14" y="59"/>
                  </a:cubicBezTo>
                  <a:cubicBezTo>
                    <a:pt x="14" y="68"/>
                    <a:pt x="20" y="74"/>
                    <a:pt x="29" y="74"/>
                  </a:cubicBezTo>
                  <a:cubicBezTo>
                    <a:pt x="40" y="74"/>
                    <a:pt x="50" y="63"/>
                    <a:pt x="5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7CF76D9-957D-4BE8-BCE6-F225C47FA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41"/>
              <a:ext cx="99" cy="103"/>
            </a:xfrm>
            <a:custGeom>
              <a:avLst/>
              <a:gdLst>
                <a:gd name="T0" fmla="*/ 0 w 81"/>
                <a:gd name="T1" fmla="*/ 50 h 84"/>
                <a:gd name="T2" fmla="*/ 49 w 81"/>
                <a:gd name="T3" fmla="*/ 0 h 84"/>
                <a:gd name="T4" fmla="*/ 81 w 81"/>
                <a:gd name="T5" fmla="*/ 18 h 84"/>
                <a:gd name="T6" fmla="*/ 69 w 81"/>
                <a:gd name="T7" fmla="*/ 26 h 84"/>
                <a:gd name="T8" fmla="*/ 48 w 81"/>
                <a:gd name="T9" fmla="*/ 13 h 84"/>
                <a:gd name="T10" fmla="*/ 15 w 81"/>
                <a:gd name="T11" fmla="*/ 49 h 84"/>
                <a:gd name="T12" fmla="*/ 37 w 81"/>
                <a:gd name="T13" fmla="*/ 71 h 84"/>
                <a:gd name="T14" fmla="*/ 58 w 81"/>
                <a:gd name="T15" fmla="*/ 62 h 84"/>
                <a:gd name="T16" fmla="*/ 68 w 81"/>
                <a:gd name="T17" fmla="*/ 71 h 84"/>
                <a:gd name="T18" fmla="*/ 37 w 81"/>
                <a:gd name="T19" fmla="*/ 84 h 84"/>
                <a:gd name="T20" fmla="*/ 0 w 81"/>
                <a:gd name="T2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4">
                  <a:moveTo>
                    <a:pt x="0" y="50"/>
                  </a:moveTo>
                  <a:cubicBezTo>
                    <a:pt x="0" y="24"/>
                    <a:pt x="22" y="0"/>
                    <a:pt x="49" y="0"/>
                  </a:cubicBezTo>
                  <a:cubicBezTo>
                    <a:pt x="64" y="0"/>
                    <a:pt x="75" y="7"/>
                    <a:pt x="81" y="18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8"/>
                    <a:pt x="58" y="13"/>
                    <a:pt x="48" y="13"/>
                  </a:cubicBezTo>
                  <a:cubicBezTo>
                    <a:pt x="30" y="13"/>
                    <a:pt x="15" y="30"/>
                    <a:pt x="15" y="49"/>
                  </a:cubicBezTo>
                  <a:cubicBezTo>
                    <a:pt x="15" y="62"/>
                    <a:pt x="24" y="71"/>
                    <a:pt x="37" y="71"/>
                  </a:cubicBezTo>
                  <a:cubicBezTo>
                    <a:pt x="46" y="71"/>
                    <a:pt x="52" y="67"/>
                    <a:pt x="58" y="62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0" y="78"/>
                    <a:pt x="51" y="84"/>
                    <a:pt x="37" y="84"/>
                  </a:cubicBezTo>
                  <a:cubicBezTo>
                    <a:pt x="16" y="84"/>
                    <a:pt x="0" y="71"/>
                    <a:pt x="0" y="50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25C67C32-02AE-449E-9C50-0F6916B72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340"/>
              <a:ext cx="45" cy="101"/>
            </a:xfrm>
            <a:custGeom>
              <a:avLst/>
              <a:gdLst>
                <a:gd name="T0" fmla="*/ 21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1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0 w 45"/>
                <a:gd name="T15" fmla="*/ 16 h 101"/>
                <a:gd name="T16" fmla="*/ 23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1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1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0" y="16"/>
                  </a:lnTo>
                  <a:lnTo>
                    <a:pt x="23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271D348-4133-459E-B763-A861E3787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9" y="366"/>
              <a:ext cx="73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6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7 w 60"/>
                <a:gd name="T23" fmla="*/ 23 h 64"/>
                <a:gd name="T24" fmla="*/ 35 w 60"/>
                <a:gd name="T25" fmla="*/ 12 h 64"/>
                <a:gd name="T26" fmla="*/ 15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5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6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9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7" y="25"/>
                    <a:pt x="47" y="23"/>
                  </a:cubicBezTo>
                  <a:cubicBezTo>
                    <a:pt x="47" y="17"/>
                    <a:pt x="43" y="12"/>
                    <a:pt x="35" y="12"/>
                  </a:cubicBezTo>
                  <a:cubicBezTo>
                    <a:pt x="25" y="12"/>
                    <a:pt x="18" y="18"/>
                    <a:pt x="15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FB60EF9-A2BE-4992-8E1A-76A63D43FD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7" y="339"/>
              <a:ext cx="87" cy="105"/>
            </a:xfrm>
            <a:custGeom>
              <a:avLst/>
              <a:gdLst>
                <a:gd name="T0" fmla="*/ 17 w 71"/>
                <a:gd name="T1" fmla="*/ 74 h 86"/>
                <a:gd name="T2" fmla="*/ 14 w 71"/>
                <a:gd name="T3" fmla="*/ 84 h 86"/>
                <a:gd name="T4" fmla="*/ 0 w 71"/>
                <a:gd name="T5" fmla="*/ 84 h 86"/>
                <a:gd name="T6" fmla="*/ 23 w 71"/>
                <a:gd name="T7" fmla="*/ 0 h 86"/>
                <a:gd name="T8" fmla="*/ 37 w 71"/>
                <a:gd name="T9" fmla="*/ 0 h 86"/>
                <a:gd name="T10" fmla="*/ 28 w 71"/>
                <a:gd name="T11" fmla="*/ 32 h 86"/>
                <a:gd name="T12" fmla="*/ 48 w 71"/>
                <a:gd name="T13" fmla="*/ 22 h 86"/>
                <a:gd name="T14" fmla="*/ 71 w 71"/>
                <a:gd name="T15" fmla="*/ 48 h 86"/>
                <a:gd name="T16" fmla="*/ 38 w 71"/>
                <a:gd name="T17" fmla="*/ 86 h 86"/>
                <a:gd name="T18" fmla="*/ 17 w 71"/>
                <a:gd name="T19" fmla="*/ 74 h 86"/>
                <a:gd name="T20" fmla="*/ 57 w 71"/>
                <a:gd name="T21" fmla="*/ 49 h 86"/>
                <a:gd name="T22" fmla="*/ 43 w 71"/>
                <a:gd name="T23" fmla="*/ 34 h 86"/>
                <a:gd name="T24" fmla="*/ 21 w 71"/>
                <a:gd name="T25" fmla="*/ 58 h 86"/>
                <a:gd name="T26" fmla="*/ 36 w 71"/>
                <a:gd name="T27" fmla="*/ 74 h 86"/>
                <a:gd name="T28" fmla="*/ 57 w 71"/>
                <a:gd name="T29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86">
                  <a:moveTo>
                    <a:pt x="17" y="74"/>
                  </a:moveTo>
                  <a:cubicBezTo>
                    <a:pt x="14" y="84"/>
                    <a:pt x="14" y="84"/>
                    <a:pt x="1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4" y="26"/>
                    <a:pt x="40" y="22"/>
                    <a:pt x="48" y="22"/>
                  </a:cubicBezTo>
                  <a:cubicBezTo>
                    <a:pt x="61" y="22"/>
                    <a:pt x="71" y="32"/>
                    <a:pt x="71" y="48"/>
                  </a:cubicBezTo>
                  <a:cubicBezTo>
                    <a:pt x="71" y="70"/>
                    <a:pt x="55" y="86"/>
                    <a:pt x="38" y="86"/>
                  </a:cubicBezTo>
                  <a:cubicBezTo>
                    <a:pt x="27" y="86"/>
                    <a:pt x="21" y="80"/>
                    <a:pt x="17" y="74"/>
                  </a:cubicBezTo>
                  <a:moveTo>
                    <a:pt x="57" y="49"/>
                  </a:moveTo>
                  <a:cubicBezTo>
                    <a:pt x="57" y="40"/>
                    <a:pt x="51" y="34"/>
                    <a:pt x="43" y="34"/>
                  </a:cubicBezTo>
                  <a:cubicBezTo>
                    <a:pt x="31" y="34"/>
                    <a:pt x="21" y="46"/>
                    <a:pt x="21" y="58"/>
                  </a:cubicBezTo>
                  <a:cubicBezTo>
                    <a:pt x="21" y="67"/>
                    <a:pt x="27" y="74"/>
                    <a:pt x="36" y="74"/>
                  </a:cubicBezTo>
                  <a:cubicBezTo>
                    <a:pt x="47" y="74"/>
                    <a:pt x="57" y="63"/>
                    <a:pt x="57" y="49"/>
                  </a:cubicBezTo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48CFC9C-1CA1-4164-A598-E7938401D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40"/>
              <a:ext cx="45" cy="101"/>
            </a:xfrm>
            <a:custGeom>
              <a:avLst/>
              <a:gdLst>
                <a:gd name="T0" fmla="*/ 20 w 45"/>
                <a:gd name="T1" fmla="*/ 28 h 101"/>
                <a:gd name="T2" fmla="*/ 37 w 45"/>
                <a:gd name="T3" fmla="*/ 28 h 101"/>
                <a:gd name="T4" fmla="*/ 17 w 45"/>
                <a:gd name="T5" fmla="*/ 101 h 101"/>
                <a:gd name="T6" fmla="*/ 0 w 45"/>
                <a:gd name="T7" fmla="*/ 101 h 101"/>
                <a:gd name="T8" fmla="*/ 20 w 45"/>
                <a:gd name="T9" fmla="*/ 28 h 101"/>
                <a:gd name="T10" fmla="*/ 27 w 45"/>
                <a:gd name="T11" fmla="*/ 0 h 101"/>
                <a:gd name="T12" fmla="*/ 45 w 45"/>
                <a:gd name="T13" fmla="*/ 0 h 101"/>
                <a:gd name="T14" fmla="*/ 41 w 45"/>
                <a:gd name="T15" fmla="*/ 16 h 101"/>
                <a:gd name="T16" fmla="*/ 22 w 45"/>
                <a:gd name="T17" fmla="*/ 16 h 101"/>
                <a:gd name="T18" fmla="*/ 27 w 45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20" y="28"/>
                  </a:moveTo>
                  <a:lnTo>
                    <a:pt x="37" y="28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20" y="28"/>
                  </a:lnTo>
                  <a:close/>
                  <a:moveTo>
                    <a:pt x="27" y="0"/>
                  </a:moveTo>
                  <a:lnTo>
                    <a:pt x="45" y="0"/>
                  </a:lnTo>
                  <a:lnTo>
                    <a:pt x="41" y="16"/>
                  </a:lnTo>
                  <a:lnTo>
                    <a:pt x="22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961B54A5-1A3C-4F4C-88A7-6009C1D64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7" y="366"/>
              <a:ext cx="74" cy="78"/>
            </a:xfrm>
            <a:custGeom>
              <a:avLst/>
              <a:gdLst>
                <a:gd name="T0" fmla="*/ 29 w 60"/>
                <a:gd name="T1" fmla="*/ 52 h 64"/>
                <a:gd name="T2" fmla="*/ 44 w 60"/>
                <a:gd name="T3" fmla="*/ 47 h 64"/>
                <a:gd name="T4" fmla="*/ 51 w 60"/>
                <a:gd name="T5" fmla="*/ 55 h 64"/>
                <a:gd name="T6" fmla="*/ 27 w 60"/>
                <a:gd name="T7" fmla="*/ 64 h 64"/>
                <a:gd name="T8" fmla="*/ 0 w 60"/>
                <a:gd name="T9" fmla="*/ 37 h 64"/>
                <a:gd name="T10" fmla="*/ 35 w 60"/>
                <a:gd name="T11" fmla="*/ 0 h 64"/>
                <a:gd name="T12" fmla="*/ 60 w 60"/>
                <a:gd name="T13" fmla="*/ 24 h 64"/>
                <a:gd name="T14" fmla="*/ 57 w 60"/>
                <a:gd name="T15" fmla="*/ 37 h 64"/>
                <a:gd name="T16" fmla="*/ 13 w 60"/>
                <a:gd name="T17" fmla="*/ 37 h 64"/>
                <a:gd name="T18" fmla="*/ 29 w 60"/>
                <a:gd name="T19" fmla="*/ 52 h 64"/>
                <a:gd name="T20" fmla="*/ 46 w 60"/>
                <a:gd name="T21" fmla="*/ 28 h 64"/>
                <a:gd name="T22" fmla="*/ 46 w 60"/>
                <a:gd name="T23" fmla="*/ 23 h 64"/>
                <a:gd name="T24" fmla="*/ 34 w 60"/>
                <a:gd name="T25" fmla="*/ 12 h 64"/>
                <a:gd name="T26" fmla="*/ 14 w 60"/>
                <a:gd name="T27" fmla="*/ 28 h 64"/>
                <a:gd name="T28" fmla="*/ 46 w 60"/>
                <a:gd name="T2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4">
                  <a:moveTo>
                    <a:pt x="29" y="52"/>
                  </a:moveTo>
                  <a:cubicBezTo>
                    <a:pt x="34" y="52"/>
                    <a:pt x="39" y="50"/>
                    <a:pt x="44" y="4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0"/>
                    <a:pt x="38" y="64"/>
                    <a:pt x="27" y="64"/>
                  </a:cubicBezTo>
                  <a:cubicBezTo>
                    <a:pt x="10" y="64"/>
                    <a:pt x="0" y="54"/>
                    <a:pt x="0" y="37"/>
                  </a:cubicBezTo>
                  <a:cubicBezTo>
                    <a:pt x="0" y="19"/>
                    <a:pt x="14" y="0"/>
                    <a:pt x="35" y="0"/>
                  </a:cubicBezTo>
                  <a:cubicBezTo>
                    <a:pt x="51" y="0"/>
                    <a:pt x="60" y="11"/>
                    <a:pt x="60" y="24"/>
                  </a:cubicBezTo>
                  <a:cubicBezTo>
                    <a:pt x="60" y="28"/>
                    <a:pt x="59" y="33"/>
                    <a:pt x="57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6"/>
                    <a:pt x="18" y="52"/>
                    <a:pt x="29" y="52"/>
                  </a:cubicBezTo>
                  <a:moveTo>
                    <a:pt x="46" y="28"/>
                  </a:moveTo>
                  <a:cubicBezTo>
                    <a:pt x="46" y="27"/>
                    <a:pt x="46" y="25"/>
                    <a:pt x="46" y="23"/>
                  </a:cubicBezTo>
                  <a:cubicBezTo>
                    <a:pt x="46" y="17"/>
                    <a:pt x="43" y="12"/>
                    <a:pt x="34" y="12"/>
                  </a:cubicBezTo>
                  <a:cubicBezTo>
                    <a:pt x="25" y="12"/>
                    <a:pt x="17" y="18"/>
                    <a:pt x="14" y="28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535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8" name="Line 32">
              <a:extLst>
                <a:ext uri="{FF2B5EF4-FFF2-40B4-BE49-F238E27FC236}">
                  <a16:creationId xmlns:a16="http://schemas.microsoft.com/office/drawing/2014/main" id="{25D722FD-DFB7-4513-A7C0-13FD68A40B06}"/>
                </a:ext>
              </a:extLst>
            </p:cNvPr>
            <p:cNvCxnSpPr/>
            <p:nvPr/>
          </p:nvCxnSpPr>
          <p:spPr bwMode="auto">
            <a:xfrm flipH="1">
              <a:off x="1322" y="1"/>
              <a:ext cx="3" cy="443"/>
            </a:xfrm>
            <a:prstGeom prst="line">
              <a:avLst/>
            </a:prstGeom>
            <a:noFill/>
            <a:ln w="14288" cap="flat">
              <a:solidFill>
                <a:srgbClr val="5355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9" name="Obraz 38">
            <a:extLst>
              <a:ext uri="{FF2B5EF4-FFF2-40B4-BE49-F238E27FC236}">
                <a16:creationId xmlns:a16="http://schemas.microsoft.com/office/drawing/2014/main" id="{B1648A38-0635-448D-9200-D6CF8A8D9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056" y="0"/>
            <a:ext cx="2504796" cy="8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A6FB8-AE39-4EFD-974B-968DB681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chemat blokowy: proces 3"/>
          <p:cNvSpPr/>
          <p:nvPr userDrawn="1"/>
        </p:nvSpPr>
        <p:spPr>
          <a:xfrm>
            <a:off x="7288478" y="2710325"/>
            <a:ext cx="1545914" cy="2258185"/>
          </a:xfrm>
          <a:prstGeom prst="flowChartProcess">
            <a:avLst/>
          </a:prstGeom>
          <a:noFill/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1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2ACC88-E51F-415F-848A-173E98E1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FCDC65-8F0A-4A35-847D-64B86ECE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732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76" r:id="rId3"/>
    <p:sldLayoutId id="2147483677" r:id="rId4"/>
    <p:sldLayoutId id="2147483678" r:id="rId5"/>
    <p:sldLayoutId id="2147483664" r:id="rId6"/>
    <p:sldLayoutId id="214748367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80" r:id="rId15"/>
    <p:sldLayoutId id="2147483673" r:id="rId16"/>
    <p:sldLayoutId id="2147483674" r:id="rId17"/>
    <p:sldLayoutId id="2147483681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ymbol zastępczy obrazu 63" descr="Obraz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028" b="9028"/>
          <a:stretch>
            <a:fillRect/>
          </a:stretch>
        </p:blipFill>
        <p:spPr/>
      </p:pic>
      <p:pic>
        <p:nvPicPr>
          <p:cNvPr id="65" name="Symbol zastępczy obrazu 64" descr="Obraz4.jpg"/>
          <p:cNvPicPr>
            <a:picLocks noGrp="1" noChangeAspect="1"/>
          </p:cNvPicPr>
          <p:nvPr>
            <p:ph type="pic" idx="10"/>
          </p:nvPr>
        </p:nvPicPr>
        <p:blipFill>
          <a:blip r:embed="rId4"/>
          <a:srcRect t="6733" b="6733"/>
          <a:stretch>
            <a:fillRect/>
          </a:stretch>
        </p:blipFill>
        <p:spPr/>
      </p:pic>
      <p:pic>
        <p:nvPicPr>
          <p:cNvPr id="37" name="Obraz 47">
            <a:extLst>
              <a:ext uri="{FF2B5EF4-FFF2-40B4-BE49-F238E27FC236}">
                <a16:creationId xmlns:a16="http://schemas.microsoft.com/office/drawing/2014/main" id="{08A4934F-7367-4CF3-BCD7-DDED793CF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7"/>
          <a:stretch>
            <a:fillRect/>
          </a:stretch>
        </p:blipFill>
        <p:spPr bwMode="auto">
          <a:xfrm>
            <a:off x="508767" y="1639567"/>
            <a:ext cx="1312324" cy="1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Obraz 41">
            <a:extLst>
              <a:ext uri="{FF2B5EF4-FFF2-40B4-BE49-F238E27FC236}">
                <a16:creationId xmlns:a16="http://schemas.microsoft.com/office/drawing/2014/main" id="{901140AD-99ED-4CD3-894C-3D7039013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575" y="1663581"/>
            <a:ext cx="1388644" cy="11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ymbol zastępczy zawartości 33">
            <a:extLst>
              <a:ext uri="{FF2B5EF4-FFF2-40B4-BE49-F238E27FC236}">
                <a16:creationId xmlns:a16="http://schemas.microsoft.com/office/drawing/2014/main" id="{CBBCC2DC-2621-432D-996C-C130D183622C}"/>
              </a:ext>
            </a:extLst>
          </p:cNvPr>
          <p:cNvSpPr txBox="1">
            <a:spLocks/>
          </p:cNvSpPr>
          <p:nvPr/>
        </p:nvSpPr>
        <p:spPr>
          <a:xfrm>
            <a:off x="266700" y="3052354"/>
            <a:ext cx="6675690" cy="238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Roboty ziemne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Dostawy materiałów budowlanych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Deliveries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Maszyny budowlane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pl-PL" sz="2000" dirty="0">
                <a:latin typeface="Gotham Light" pitchFamily="50" charset="0"/>
                <a:cs typeface="Gotham Light" pitchFamily="50" charset="0"/>
              </a:rPr>
              <a:t>;</a:t>
            </a:r>
          </a:p>
          <a:p>
            <a:pPr lvl="0" defTabSz="914377">
              <a:spcBef>
                <a:spcPts val="1000"/>
              </a:spcBef>
              <a:buClr>
                <a:srgbClr val="535459"/>
              </a:buClr>
              <a:defRPr/>
            </a:pPr>
            <a:endParaRPr lang="pl-PL" sz="160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61" name="Tytuł 6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ZAGROŻENIA RUCH KOŁOWY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DEF92607-6088-4315-96B0-6CB4CC819296}"/>
              </a:ext>
            </a:extLst>
          </p:cNvPr>
          <p:cNvGrpSpPr/>
          <p:nvPr/>
        </p:nvGrpSpPr>
        <p:grpSpPr>
          <a:xfrm>
            <a:off x="4208206" y="4306529"/>
            <a:ext cx="3109655" cy="2265298"/>
            <a:chOff x="5332307" y="2379180"/>
            <a:chExt cx="2133600" cy="1928418"/>
          </a:xfrm>
        </p:grpSpPr>
        <p:pic>
          <p:nvPicPr>
            <p:cNvPr id="12" name="Obraz 11" descr="Zasób 6.png">
              <a:extLst>
                <a:ext uri="{FF2B5EF4-FFF2-40B4-BE49-F238E27FC236}">
                  <a16:creationId xmlns:a16="http://schemas.microsoft.com/office/drawing/2014/main" id="{D300A68A-2B74-4898-951D-471C9D6E9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7230" y="2379180"/>
              <a:ext cx="1961181" cy="19207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Symbol zastępczy zawartości 33">
              <a:extLst>
                <a:ext uri="{FF2B5EF4-FFF2-40B4-BE49-F238E27FC236}">
                  <a16:creationId xmlns:a16="http://schemas.microsoft.com/office/drawing/2014/main" id="{061BC54B-AB85-4BCC-9A58-8C38F5CF25CE}"/>
                </a:ext>
              </a:extLst>
            </p:cNvPr>
            <p:cNvSpPr txBox="1">
              <a:spLocks/>
            </p:cNvSpPr>
            <p:nvPr/>
          </p:nvSpPr>
          <p:spPr>
            <a:xfrm>
              <a:off x="5332307" y="2597217"/>
              <a:ext cx="2133600" cy="1710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 aktualne zdjęcia z Twojej budowy</a:t>
              </a:r>
            </a:p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Wybierz/wpisz</a:t>
              </a: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b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rodzaje prac, które są aktualnie wykonywane na budowie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70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ymbol zastępczy obrazu 57" descr="Obraz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751" r="14751"/>
          <a:stretch>
            <a:fillRect/>
          </a:stretch>
        </p:blipFill>
        <p:spPr>
          <a:xfrm>
            <a:off x="7615955" y="1338491"/>
            <a:ext cx="4328394" cy="4462541"/>
          </a:xfrm>
        </p:spPr>
      </p:pic>
      <p:sp>
        <p:nvSpPr>
          <p:cNvPr id="39" name="Symbol zastępczy zawartości 33">
            <a:extLst>
              <a:ext uri="{FF2B5EF4-FFF2-40B4-BE49-F238E27FC236}">
                <a16:creationId xmlns:a16="http://schemas.microsoft.com/office/drawing/2014/main" id="{CBBCC2DC-2621-432D-996C-C130D183622C}"/>
              </a:ext>
            </a:extLst>
          </p:cNvPr>
          <p:cNvSpPr txBox="1">
            <a:spLocks/>
          </p:cNvSpPr>
          <p:nvPr/>
        </p:nvSpPr>
        <p:spPr>
          <a:xfrm>
            <a:off x="266700" y="3032425"/>
            <a:ext cx="6675690" cy="198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Spawanie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Cięcie gazowe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Zgrzewanie papy dachowej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paper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377">
              <a:spcBef>
                <a:spcPts val="1000"/>
              </a:spcBef>
              <a:buClr>
                <a:srgbClr val="535459"/>
              </a:buClr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Obraz 41">
            <a:extLst>
              <a:ext uri="{FF2B5EF4-FFF2-40B4-BE49-F238E27FC236}">
                <a16:creationId xmlns:a16="http://schemas.microsoft.com/office/drawing/2014/main" id="{901140AD-99ED-4CD3-894C-3D7039013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575" y="1663581"/>
            <a:ext cx="1388644" cy="11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8E893C5E-57EE-4905-9C88-CE6E92EDA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7" y="1642935"/>
            <a:ext cx="1342498" cy="11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ytuł 47"/>
          <p:cNvSpPr txBox="1">
            <a:spLocks/>
          </p:cNvSpPr>
          <p:nvPr/>
        </p:nvSpPr>
        <p:spPr>
          <a:xfrm>
            <a:off x="266700" y="734785"/>
            <a:ext cx="11658599" cy="729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ZAGROŻENIE PRACE GORĄCE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 hot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works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6DD31D94-BC76-46C2-9CCB-114AAB641D17}"/>
              </a:ext>
            </a:extLst>
          </p:cNvPr>
          <p:cNvGrpSpPr/>
          <p:nvPr/>
        </p:nvGrpSpPr>
        <p:grpSpPr>
          <a:xfrm>
            <a:off x="4208206" y="4306529"/>
            <a:ext cx="3109655" cy="2265298"/>
            <a:chOff x="5332307" y="2379180"/>
            <a:chExt cx="2133600" cy="1928418"/>
          </a:xfrm>
        </p:grpSpPr>
        <p:pic>
          <p:nvPicPr>
            <p:cNvPr id="11" name="Obraz 10" descr="Zasób 6.png">
              <a:extLst>
                <a:ext uri="{FF2B5EF4-FFF2-40B4-BE49-F238E27FC236}">
                  <a16:creationId xmlns:a16="http://schemas.microsoft.com/office/drawing/2014/main" id="{F6D28FC9-6B7D-45A2-86E1-4039F2A5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67230" y="2379180"/>
              <a:ext cx="1961181" cy="19207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Symbol zastępczy zawartości 33">
              <a:extLst>
                <a:ext uri="{FF2B5EF4-FFF2-40B4-BE49-F238E27FC236}">
                  <a16:creationId xmlns:a16="http://schemas.microsoft.com/office/drawing/2014/main" id="{A3A72C5F-AEA0-4331-849F-A1B230AFC1CC}"/>
                </a:ext>
              </a:extLst>
            </p:cNvPr>
            <p:cNvSpPr txBox="1">
              <a:spLocks/>
            </p:cNvSpPr>
            <p:nvPr/>
          </p:nvSpPr>
          <p:spPr>
            <a:xfrm>
              <a:off x="5332307" y="2597217"/>
              <a:ext cx="2133600" cy="1710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 aktualne zdjęcia z Twojej budowy</a:t>
              </a:r>
            </a:p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Wybierz/wpisz</a:t>
              </a: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b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rodzaje prac, które są aktualnie wykonywane na budowie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95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ytuł 4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ZAGROŻENIE SUBSTANCJE NIEBEZPIECZNE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4246" y="3215555"/>
            <a:ext cx="1333731" cy="13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120" y="4282355"/>
            <a:ext cx="1333731" cy="13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24039" y="3232971"/>
            <a:ext cx="1333731" cy="13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05434" y="4282355"/>
            <a:ext cx="1333731" cy="13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12018" y="4282355"/>
            <a:ext cx="1333731" cy="133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212018" y="2005063"/>
            <a:ext cx="1333731" cy="13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714142" y="1996623"/>
            <a:ext cx="1333731" cy="133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 descr="respiratoryhazard">
            <a:extLst>
              <a:ext uri="{FF2B5EF4-FFF2-40B4-BE49-F238E27FC236}">
                <a16:creationId xmlns:a16="http://schemas.microsoft.com/office/drawing/2014/main" id="{EB91B30F-32D3-4254-A732-606CE53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111765" y="1996355"/>
            <a:ext cx="1333731" cy="13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obrazu 3" descr="Obraz zawierający tekst, wewnątrz, półka, napój&#10;&#10;Opis wygenerowany automatycznie">
            <a:extLst>
              <a:ext uri="{FF2B5EF4-FFF2-40B4-BE49-F238E27FC236}">
                <a16:creationId xmlns:a16="http://schemas.microsoft.com/office/drawing/2014/main" id="{0484DC8D-D17D-45B1-ABBB-6BD5B0A2B1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 b="12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21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47"/>
          <p:cNvSpPr txBox="1">
            <a:spLocks/>
          </p:cNvSpPr>
          <p:nvPr/>
        </p:nvSpPr>
        <p:spPr>
          <a:xfrm>
            <a:off x="266700" y="734785"/>
            <a:ext cx="11658599" cy="729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ZAGROŻENIE ELEKTRYCZNOŚĆ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electricity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" name="Obraz 41">
            <a:extLst>
              <a:ext uri="{FF2B5EF4-FFF2-40B4-BE49-F238E27FC236}">
                <a16:creationId xmlns:a16="http://schemas.microsoft.com/office/drawing/2014/main" id="{901140AD-99ED-4CD3-894C-3D7039013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575" y="1663581"/>
            <a:ext cx="1388644" cy="11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Obraz 9">
            <a:extLst>
              <a:ext uri="{FF2B5EF4-FFF2-40B4-BE49-F238E27FC236}">
                <a16:creationId xmlns:a16="http://schemas.microsoft.com/office/drawing/2014/main" id="{248CD70C-2465-46FD-999F-F5B56502F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72" y="1704753"/>
            <a:ext cx="1390811" cy="115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ymbol zastępczy zawartości 33">
            <a:extLst>
              <a:ext uri="{FF2B5EF4-FFF2-40B4-BE49-F238E27FC236}">
                <a16:creationId xmlns:a16="http://schemas.microsoft.com/office/drawing/2014/main" id="{CBBCC2DC-2621-432D-996C-C130D183622C}"/>
              </a:ext>
            </a:extLst>
          </p:cNvPr>
          <p:cNvSpPr txBox="1">
            <a:spLocks/>
          </p:cNvSpPr>
          <p:nvPr/>
        </p:nvSpPr>
        <p:spPr>
          <a:xfrm>
            <a:off x="266700" y="3106465"/>
            <a:ext cx="6675690" cy="198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Przedłużacze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extenders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Rozdzielnice elektryczne RB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Tymczasowa sieć elektryczna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  <a:defRPr/>
            </a:pPr>
            <a:endParaRPr lang="pl-PL" sz="1600" dirty="0">
              <a:latin typeface="Gotham Light" pitchFamily="50" charset="0"/>
              <a:cs typeface="Gotham Light" pitchFamily="50" charset="0"/>
            </a:endParaRPr>
          </a:p>
          <a:p>
            <a:pPr lvl="0" defTabSz="914377">
              <a:spcBef>
                <a:spcPts val="1000"/>
              </a:spcBef>
              <a:buClr>
                <a:srgbClr val="535459"/>
              </a:buClr>
              <a:defRPr/>
            </a:pPr>
            <a:endParaRPr lang="pl-PL" sz="1600" dirty="0"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54" name="Symbol zastępczy obrazu 53" descr="Obraz2.jpg"/>
          <p:cNvPicPr>
            <a:picLocks noGrp="1" noChangeAspect="1"/>
          </p:cNvPicPr>
          <p:nvPr>
            <p:ph type="pic" idx="10"/>
          </p:nvPr>
        </p:nvPicPr>
        <p:blipFill>
          <a:blip r:embed="rId5"/>
          <a:srcRect t="9122" b="9122"/>
          <a:stretch>
            <a:fillRect/>
          </a:stretch>
        </p:blipFill>
        <p:spPr/>
      </p:pic>
      <p:sp>
        <p:nvSpPr>
          <p:cNvPr id="67" name="Symbol zastępczy obrazu 66"/>
          <p:cNvSpPr>
            <a:spLocks noGrp="1"/>
          </p:cNvSpPr>
          <p:nvPr>
            <p:ph type="pic" idx="1"/>
          </p:nvPr>
        </p:nvSpPr>
        <p:spPr/>
      </p:sp>
      <p:pic>
        <p:nvPicPr>
          <p:cNvPr id="68" name="Symbol zastępczy obrazu 64" descr="Obraz1.jpg"/>
          <p:cNvPicPr>
            <a:picLocks noChangeAspect="1"/>
          </p:cNvPicPr>
          <p:nvPr/>
        </p:nvPicPr>
        <p:blipFill>
          <a:blip r:embed="rId6"/>
          <a:srcRect t="11281" r="1471" b="9779"/>
          <a:stretch>
            <a:fillRect/>
          </a:stretch>
        </p:blipFill>
        <p:spPr>
          <a:xfrm>
            <a:off x="7448364" y="888274"/>
            <a:ext cx="4621716" cy="2746230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F6527A6A-BD73-4F40-84F2-F77A69195ACF}"/>
              </a:ext>
            </a:extLst>
          </p:cNvPr>
          <p:cNvGrpSpPr/>
          <p:nvPr/>
        </p:nvGrpSpPr>
        <p:grpSpPr>
          <a:xfrm>
            <a:off x="4208206" y="4306529"/>
            <a:ext cx="3109655" cy="2265298"/>
            <a:chOff x="5332307" y="2379180"/>
            <a:chExt cx="2133600" cy="1928418"/>
          </a:xfrm>
        </p:grpSpPr>
        <p:pic>
          <p:nvPicPr>
            <p:cNvPr id="14" name="Obraz 13" descr="Zasób 6.png">
              <a:extLst>
                <a:ext uri="{FF2B5EF4-FFF2-40B4-BE49-F238E27FC236}">
                  <a16:creationId xmlns:a16="http://schemas.microsoft.com/office/drawing/2014/main" id="{8720B4A8-49C0-4F67-97FE-BA28DD5CD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7230" y="2379180"/>
              <a:ext cx="1961181" cy="19207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Symbol zastępczy zawartości 33">
              <a:extLst>
                <a:ext uri="{FF2B5EF4-FFF2-40B4-BE49-F238E27FC236}">
                  <a16:creationId xmlns:a16="http://schemas.microsoft.com/office/drawing/2014/main" id="{8C8AFC9F-DFF8-45B6-B957-D9520AB2C327}"/>
                </a:ext>
              </a:extLst>
            </p:cNvPr>
            <p:cNvSpPr txBox="1">
              <a:spLocks/>
            </p:cNvSpPr>
            <p:nvPr/>
          </p:nvSpPr>
          <p:spPr>
            <a:xfrm>
              <a:off x="5332307" y="2597217"/>
              <a:ext cx="2133600" cy="1710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 aktualne zdjęcia z Twojej budowy</a:t>
              </a:r>
            </a:p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Wybierz/wpisz</a:t>
              </a: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b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rodzaje prac, które są aktualnie wykonywane na budowie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43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ymbol zastępczy obrazu 48" descr="Obraz9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170449" y="1997493"/>
            <a:ext cx="2942857" cy="324761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0641B-75B7-4346-88BE-3556F7AF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ZGŁOŚ DO OSOBY Z NADZORU BUDOWY JEŚLI ZAUWAŻYSZ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AEB9C810-CFEA-4717-A8A2-9964AF19B7FE}"/>
              </a:ext>
            </a:extLst>
          </p:cNvPr>
          <p:cNvSpPr/>
          <p:nvPr/>
        </p:nvSpPr>
        <p:spPr>
          <a:xfrm>
            <a:off x="1078186" y="5264815"/>
            <a:ext cx="297130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pl-PL" sz="1600" dirty="0">
                <a:latin typeface="Gotham Book" pitchFamily="50" charset="0"/>
                <a:cs typeface="Gotham Book" pitchFamily="50" charset="0"/>
              </a:rPr>
              <a:t>Obserwacja</a:t>
            </a:r>
            <a:r>
              <a:rPr lang="pl-PL" sz="1600" dirty="0"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Observation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24077766-63A9-45EB-8E3E-96F30AE35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19" y="2013529"/>
            <a:ext cx="2824329" cy="3267168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3B4068D5-31EA-43E6-99CA-D23D1F45E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383" y="2037481"/>
            <a:ext cx="2784176" cy="3243216"/>
          </a:xfrm>
          <a:prstGeom prst="rect">
            <a:avLst/>
          </a:prstGeom>
        </p:spPr>
      </p:pic>
      <p:sp>
        <p:nvSpPr>
          <p:cNvPr id="51" name="Prostokąt 50">
            <a:extLst>
              <a:ext uri="{FF2B5EF4-FFF2-40B4-BE49-F238E27FC236}">
                <a16:creationId xmlns:a16="http://schemas.microsoft.com/office/drawing/2014/main" id="{AEB9C810-CFEA-4717-A8A2-9964AF19B7FE}"/>
              </a:ext>
            </a:extLst>
          </p:cNvPr>
          <p:cNvSpPr/>
          <p:nvPr/>
        </p:nvSpPr>
        <p:spPr>
          <a:xfrm>
            <a:off x="4056519" y="5438985"/>
            <a:ext cx="4153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1600" dirty="0">
                <a:latin typeface="Gotham Book" pitchFamily="50" charset="0"/>
                <a:cs typeface="Gotham Book" pitchFamily="50" charset="0"/>
              </a:rPr>
              <a:t>Zdarzenie potencjalnie wypadkowe</a:t>
            </a:r>
            <a:r>
              <a:rPr lang="pl-PL" sz="1600" dirty="0"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Near miss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AEB9C810-CFEA-4717-A8A2-9964AF19B7FE}"/>
              </a:ext>
            </a:extLst>
          </p:cNvPr>
          <p:cNvSpPr/>
          <p:nvPr/>
        </p:nvSpPr>
        <p:spPr>
          <a:xfrm>
            <a:off x="8484821" y="5433710"/>
            <a:ext cx="2784176" cy="10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1600" dirty="0">
                <a:latin typeface="Gotham Book" pitchFamily="50" charset="0"/>
                <a:cs typeface="Gotham Book" pitchFamily="50" charset="0"/>
              </a:rPr>
              <a:t>Pierwsza pomoc / Wypadek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First Aid /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Accident</a:t>
            </a:r>
            <a:endParaRPr lang="pl-PL" sz="1600" dirty="0">
              <a:solidFill>
                <a:schemeClr val="bg1">
                  <a:lumMod val="50000"/>
                </a:schemeClr>
              </a:solidFill>
              <a:latin typeface="Gotham Light" pitchFamily="50" charset="0"/>
              <a:cs typeface="Gotham Light" pitchFamily="50" charset="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defRPr/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Gotham Light" pitchFamily="50" charset="0"/>
              <a:cs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3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/>
          <p:cNvGrpSpPr/>
          <p:nvPr/>
        </p:nvGrpSpPr>
        <p:grpSpPr>
          <a:xfrm>
            <a:off x="99998" y="180418"/>
            <a:ext cx="9009484" cy="5763804"/>
            <a:chOff x="1307807" y="1134238"/>
            <a:chExt cx="7500605" cy="4557163"/>
          </a:xfrm>
        </p:grpSpPr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71AA3144-3754-406F-A227-6A726A1EF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0308" y="1229603"/>
              <a:ext cx="3185016" cy="4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ILOŚĆ PRACOWNIKÓW FIZYCZNYCH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pl-PL" altLang="pl-PL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of </a:t>
              </a:r>
              <a:r>
                <a:rPr kumimoji="0" lang="pl-PL" alt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employees</a:t>
              </a:r>
              <a:endParaRPr kumimoji="0" lang="en-US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71AA3144-3754-406F-A227-6A726A1EF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807" y="1795687"/>
              <a:ext cx="3257517" cy="4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ILOŚĆ PRACOWNIKÓW NADZORU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pl-PL" altLang="pl-PL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of </a:t>
              </a:r>
              <a:r>
                <a:rPr kumimoji="0" lang="pl-PL" alt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supervision</a:t>
              </a: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l-PL" alt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employees</a:t>
              </a:r>
              <a:endParaRPr kumimoji="0" lang="en-US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71AA3144-3754-406F-A227-6A726A1EF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075" y="3152285"/>
              <a:ext cx="3257517" cy="55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WYPADKI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Accidents</a:t>
              </a:r>
              <a:endParaRPr kumimoji="0" lang="en-US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71AA3144-3754-406F-A227-6A726A1EF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075" y="4482404"/>
              <a:ext cx="3257517" cy="55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INCYDENTY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Incidents</a:t>
              </a:r>
              <a:endParaRPr kumimoji="0" lang="en-US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71AA3144-3754-406F-A227-6A726A1EF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075" y="5140950"/>
              <a:ext cx="3257517" cy="55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Font typeface="Arial" panose="020B0604020202020204" pitchFamily="34" charset="0"/>
                <a:buChar char="−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−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−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OBSERWACJE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Observations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" name="Grupa 22"/>
            <p:cNvGrpSpPr/>
            <p:nvPr/>
          </p:nvGrpSpPr>
          <p:grpSpPr>
            <a:xfrm>
              <a:off x="4637825" y="1134238"/>
              <a:ext cx="1558507" cy="546365"/>
              <a:chOff x="4630025" y="1134239"/>
              <a:chExt cx="1558507" cy="546365"/>
            </a:xfrm>
            <a:solidFill>
              <a:schemeClr val="bg1"/>
            </a:solidFill>
          </p:grpSpPr>
          <p:sp>
            <p:nvSpPr>
              <p:cNvPr id="13" name="Prostokąt zaokrąglony 12"/>
              <p:cNvSpPr/>
              <p:nvPr/>
            </p:nvSpPr>
            <p:spPr>
              <a:xfrm>
                <a:off x="4630025" y="1134239"/>
                <a:ext cx="457200" cy="545123"/>
              </a:xfrm>
              <a:prstGeom prst="roundRect">
                <a:avLst/>
              </a:prstGeom>
              <a:grpFill/>
              <a:ln w="12700">
                <a:solidFill>
                  <a:schemeClr val="bg2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DCFF6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Gotham Book" pitchFamily="50" charset="0"/>
                  </a:rPr>
                  <a:t>X</a:t>
                </a:r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>
                <a:off x="5183583" y="1135481"/>
                <a:ext cx="457200" cy="545123"/>
              </a:xfrm>
              <a:prstGeom prst="roundRect">
                <a:avLst/>
              </a:prstGeom>
              <a:grpFill/>
              <a:ln w="12700">
                <a:solidFill>
                  <a:schemeClr val="bg2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DCFF6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Gotham Book" pitchFamily="50" charset="0"/>
                  </a:rPr>
                  <a:t>X</a:t>
                </a: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5731332" y="1135481"/>
                <a:ext cx="457200" cy="545123"/>
              </a:xfrm>
              <a:prstGeom prst="roundRect">
                <a:avLst/>
              </a:prstGeom>
              <a:grpFill/>
              <a:ln w="12700">
                <a:solidFill>
                  <a:schemeClr val="bg2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DCFF6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Gotham Book" pitchFamily="50" charset="0"/>
                  </a:rPr>
                  <a:t>X</a:t>
                </a:r>
              </a:p>
            </p:txBody>
          </p:sp>
        </p:grpSp>
        <p:grpSp>
          <p:nvGrpSpPr>
            <p:cNvPr id="3" name="Grupa 21"/>
            <p:cNvGrpSpPr/>
            <p:nvPr/>
          </p:nvGrpSpPr>
          <p:grpSpPr>
            <a:xfrm>
              <a:off x="4637825" y="1752584"/>
              <a:ext cx="1564312" cy="545123"/>
              <a:chOff x="4782425" y="938985"/>
              <a:chExt cx="1564312" cy="545123"/>
            </a:xfrm>
            <a:solidFill>
              <a:schemeClr val="bg1"/>
            </a:solidFill>
          </p:grpSpPr>
          <p:sp>
            <p:nvSpPr>
              <p:cNvPr id="19" name="Prostokąt zaokrąglony 18"/>
              <p:cNvSpPr/>
              <p:nvPr/>
            </p:nvSpPr>
            <p:spPr>
              <a:xfrm>
                <a:off x="4782425" y="938985"/>
                <a:ext cx="457200" cy="545123"/>
              </a:xfrm>
              <a:prstGeom prst="roundRect">
                <a:avLst/>
              </a:prstGeom>
              <a:grpFill/>
              <a:ln w="12700">
                <a:solidFill>
                  <a:schemeClr val="bg2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9C59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Gotham Book" pitchFamily="50" charset="0"/>
                  </a:rPr>
                  <a:t>X</a:t>
                </a: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>
                <a:off x="5335982" y="938985"/>
                <a:ext cx="457200" cy="545123"/>
              </a:xfrm>
              <a:prstGeom prst="roundRect">
                <a:avLst/>
              </a:prstGeom>
              <a:grpFill/>
              <a:ln w="12700">
                <a:solidFill>
                  <a:schemeClr val="bg2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9C59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Gotham Book" pitchFamily="50" charset="0"/>
                  </a:rPr>
                  <a:t>X</a:t>
                </a:r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>
                <a:off x="5889537" y="938985"/>
                <a:ext cx="457200" cy="545123"/>
              </a:xfrm>
              <a:prstGeom prst="roundRect">
                <a:avLst/>
              </a:prstGeom>
              <a:grpFill/>
              <a:ln w="12700">
                <a:solidFill>
                  <a:schemeClr val="bg2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9C59"/>
                    </a:solidFill>
                    <a:effectLst/>
                    <a:uLnTx/>
                    <a:uFillTx/>
                    <a:latin typeface="Gotham Book" pitchFamily="50" charset="0"/>
                    <a:ea typeface="+mn-ea"/>
                    <a:cs typeface="Gotham Book" pitchFamily="50" charset="0"/>
                  </a:rPr>
                  <a:t>X</a:t>
                </a:r>
              </a:p>
            </p:txBody>
          </p:sp>
        </p:grpSp>
        <p:sp>
          <p:nvSpPr>
            <p:cNvPr id="25" name="Prostokąt zaokrąglony 24"/>
            <p:cNvSpPr/>
            <p:nvPr/>
          </p:nvSpPr>
          <p:spPr>
            <a:xfrm>
              <a:off x="6515178" y="3122938"/>
              <a:ext cx="855371" cy="5351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Gotham Book" pitchFamily="50" charset="0"/>
                </a:rPr>
                <a:t>X</a:t>
              </a:r>
            </a:p>
          </p:txBody>
        </p:sp>
        <p:sp>
          <p:nvSpPr>
            <p:cNvPr id="33" name="Prostokąt zaokrąglony 32"/>
            <p:cNvSpPr/>
            <p:nvPr/>
          </p:nvSpPr>
          <p:spPr>
            <a:xfrm>
              <a:off x="5095025" y="5140950"/>
              <a:ext cx="3713387" cy="5351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Gotham Book" pitchFamily="50" charset="0"/>
                </a:rPr>
                <a:t>X</a:t>
              </a:r>
            </a:p>
          </p:txBody>
        </p:sp>
        <p:sp>
          <p:nvSpPr>
            <p:cNvPr id="36" name="Dowolny kształt 35"/>
            <p:cNvSpPr/>
            <p:nvPr/>
          </p:nvSpPr>
          <p:spPr>
            <a:xfrm>
              <a:off x="5439826" y="4482404"/>
              <a:ext cx="3006075" cy="535113"/>
            </a:xfrm>
            <a:custGeom>
              <a:avLst/>
              <a:gdLst>
                <a:gd name="connsiteX0" fmla="*/ 0 w 3105300"/>
                <a:gd name="connsiteY0" fmla="*/ 90856 h 545123"/>
                <a:gd name="connsiteX1" fmla="*/ 26611 w 3105300"/>
                <a:gd name="connsiteY1" fmla="*/ 26611 h 545123"/>
                <a:gd name="connsiteX2" fmla="*/ 90856 w 3105300"/>
                <a:gd name="connsiteY2" fmla="*/ 0 h 545123"/>
                <a:gd name="connsiteX3" fmla="*/ 3014444 w 3105300"/>
                <a:gd name="connsiteY3" fmla="*/ 0 h 545123"/>
                <a:gd name="connsiteX4" fmla="*/ 3078689 w 3105300"/>
                <a:gd name="connsiteY4" fmla="*/ 26611 h 545123"/>
                <a:gd name="connsiteX5" fmla="*/ 3105300 w 3105300"/>
                <a:gd name="connsiteY5" fmla="*/ 90856 h 545123"/>
                <a:gd name="connsiteX6" fmla="*/ 3105300 w 3105300"/>
                <a:gd name="connsiteY6" fmla="*/ 454267 h 545123"/>
                <a:gd name="connsiteX7" fmla="*/ 3078689 w 3105300"/>
                <a:gd name="connsiteY7" fmla="*/ 518512 h 545123"/>
                <a:gd name="connsiteX8" fmla="*/ 3014444 w 3105300"/>
                <a:gd name="connsiteY8" fmla="*/ 545123 h 545123"/>
                <a:gd name="connsiteX9" fmla="*/ 90856 w 3105300"/>
                <a:gd name="connsiteY9" fmla="*/ 545123 h 545123"/>
                <a:gd name="connsiteX10" fmla="*/ 26611 w 3105300"/>
                <a:gd name="connsiteY10" fmla="*/ 518512 h 545123"/>
                <a:gd name="connsiteX11" fmla="*/ 0 w 3105300"/>
                <a:gd name="connsiteY11" fmla="*/ 454267 h 545123"/>
                <a:gd name="connsiteX12" fmla="*/ 0 w 3105300"/>
                <a:gd name="connsiteY12" fmla="*/ 90856 h 54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5300" h="545123">
                  <a:moveTo>
                    <a:pt x="0" y="90856"/>
                  </a:moveTo>
                  <a:cubicBezTo>
                    <a:pt x="0" y="66759"/>
                    <a:pt x="9572" y="43650"/>
                    <a:pt x="26611" y="26611"/>
                  </a:cubicBezTo>
                  <a:cubicBezTo>
                    <a:pt x="43650" y="9572"/>
                    <a:pt x="66759" y="0"/>
                    <a:pt x="90856" y="0"/>
                  </a:cubicBezTo>
                  <a:lnTo>
                    <a:pt x="3014444" y="0"/>
                  </a:lnTo>
                  <a:cubicBezTo>
                    <a:pt x="3038541" y="0"/>
                    <a:pt x="3061650" y="9572"/>
                    <a:pt x="3078689" y="26611"/>
                  </a:cubicBezTo>
                  <a:cubicBezTo>
                    <a:pt x="3095728" y="43650"/>
                    <a:pt x="3105300" y="66759"/>
                    <a:pt x="3105300" y="90856"/>
                  </a:cubicBezTo>
                  <a:lnTo>
                    <a:pt x="3105300" y="454267"/>
                  </a:lnTo>
                  <a:cubicBezTo>
                    <a:pt x="3105300" y="478364"/>
                    <a:pt x="3095728" y="501473"/>
                    <a:pt x="3078689" y="518512"/>
                  </a:cubicBezTo>
                  <a:cubicBezTo>
                    <a:pt x="3061650" y="535551"/>
                    <a:pt x="3038541" y="545123"/>
                    <a:pt x="3014444" y="545123"/>
                  </a:cubicBezTo>
                  <a:lnTo>
                    <a:pt x="90856" y="545123"/>
                  </a:lnTo>
                  <a:cubicBezTo>
                    <a:pt x="66759" y="545123"/>
                    <a:pt x="43650" y="535551"/>
                    <a:pt x="26611" y="518512"/>
                  </a:cubicBezTo>
                  <a:cubicBezTo>
                    <a:pt x="9572" y="501473"/>
                    <a:pt x="0" y="478364"/>
                    <a:pt x="0" y="454267"/>
                  </a:cubicBezTo>
                  <a:lnTo>
                    <a:pt x="0" y="9085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 Book" pitchFamily="50" charset="0"/>
                  <a:ea typeface="+mn-ea"/>
                  <a:cs typeface="Gotham Book" pitchFamily="50" charset="0"/>
                </a:rPr>
                <a:t>X</a:t>
              </a:r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9A0F32CF-2C02-CF82-E055-96964A87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" y="1571595"/>
            <a:ext cx="3712786" cy="6828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F2A913A-5338-5794-0EAD-D0E70F8A8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08" y="1671405"/>
            <a:ext cx="524301" cy="67061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1AABDAA-A139-6D31-174C-205683439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726" y="1671405"/>
            <a:ext cx="530398" cy="67061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19F69A0-69AC-A358-F3E0-F9D703C53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326" y="1670043"/>
            <a:ext cx="530398" cy="670618"/>
          </a:xfrm>
          <a:prstGeom prst="rect">
            <a:avLst/>
          </a:prstGeom>
        </p:spPr>
      </p:pic>
      <p:sp>
        <p:nvSpPr>
          <p:cNvPr id="23" name="TextBox 26">
            <a:extLst>
              <a:ext uri="{FF2B5EF4-FFF2-40B4-BE49-F238E27FC236}">
                <a16:creationId xmlns:a16="http://schemas.microsoft.com/office/drawing/2014/main" id="{9E372B2D-BDFE-C217-D52B-93CDEF17F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11" y="216666"/>
            <a:ext cx="25728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LICZBA WYSTAWIONYCH ŻÓŁTYCH KARTEK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No. of </a:t>
            </a:r>
            <a:r>
              <a:rPr kumimoji="0" lang="pl-PL" alt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obtained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yellow</a:t>
            </a: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cards</a:t>
            </a:r>
            <a:endParaRPr kumimoji="0" lang="en-US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DE4A8BF-6A11-60E0-3627-20D664DB5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475" y="1008727"/>
            <a:ext cx="25728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LICZBA WYSTAWIONYCH CZERWONYCH KARTEK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400" dirty="0">
                <a:solidFill>
                  <a:prstClr val="black"/>
                </a:solidFill>
                <a:cs typeface="Arial" panose="020B0604020202020204" pitchFamily="34" charset="0"/>
              </a:rPr>
              <a:t>No. of </a:t>
            </a:r>
            <a:r>
              <a:rPr lang="pl-PL" altLang="pl-PL" sz="1400" dirty="0" err="1">
                <a:solidFill>
                  <a:prstClr val="black"/>
                </a:solidFill>
                <a:cs typeface="Arial" panose="020B0604020202020204" pitchFamily="34" charset="0"/>
              </a:rPr>
              <a:t>obtained</a:t>
            </a:r>
            <a:r>
              <a:rPr lang="pl-PL" altLang="pl-PL" sz="1400" dirty="0">
                <a:solidFill>
                  <a:prstClr val="black"/>
                </a:solidFill>
                <a:cs typeface="Arial" panose="020B0604020202020204" pitchFamily="34" charset="0"/>
              </a:rPr>
              <a:t> red </a:t>
            </a:r>
            <a:r>
              <a:rPr lang="pl-PL" altLang="pl-PL" sz="1400" dirty="0" err="1">
                <a:solidFill>
                  <a:prstClr val="black"/>
                </a:solidFill>
                <a:cs typeface="Arial" panose="020B0604020202020204" pitchFamily="34" charset="0"/>
              </a:rPr>
              <a:t>cards</a:t>
            </a:r>
            <a:endParaRPr kumimoji="0" lang="en-US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E4E604-6A03-A731-1BEF-0552F093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11" y="1800905"/>
            <a:ext cx="25728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400" dirty="0">
                <a:solidFill>
                  <a:prstClr val="black"/>
                </a:solidFill>
                <a:cs typeface="Arial" panose="020B0604020202020204" pitchFamily="34" charset="0"/>
              </a:rPr>
              <a:t>LICZBA PRZYZNANYCH NAGRÓD BHP</a:t>
            </a: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400" dirty="0">
                <a:solidFill>
                  <a:prstClr val="black"/>
                </a:solidFill>
                <a:cs typeface="Arial" panose="020B0604020202020204" pitchFamily="34" charset="0"/>
              </a:rPr>
              <a:t>No. of </a:t>
            </a:r>
            <a:r>
              <a:rPr lang="pl-PL" altLang="pl-PL" sz="1400" dirty="0" err="1">
                <a:solidFill>
                  <a:prstClr val="black"/>
                </a:solidFill>
                <a:cs typeface="Arial" panose="020B0604020202020204" pitchFamily="34" charset="0"/>
              </a:rPr>
              <a:t>issued</a:t>
            </a:r>
            <a:r>
              <a:rPr lang="pl-PL" altLang="pl-PL" sz="1400" dirty="0">
                <a:solidFill>
                  <a:prstClr val="black"/>
                </a:solidFill>
                <a:cs typeface="Arial" panose="020B0604020202020204" pitchFamily="34" charset="0"/>
              </a:rPr>
              <a:t> EHS </a:t>
            </a:r>
            <a:r>
              <a:rPr lang="pl-PL" altLang="pl-PL" sz="1400" dirty="0" err="1">
                <a:solidFill>
                  <a:prstClr val="black"/>
                </a:solidFill>
                <a:cs typeface="Arial" panose="020B0604020202020204" pitchFamily="34" charset="0"/>
              </a:rPr>
              <a:t>Awards</a:t>
            </a:r>
            <a:endParaRPr kumimoji="0" lang="en-US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Prostokąt zaokrąglony 32">
            <a:extLst>
              <a:ext uri="{FF2B5EF4-FFF2-40B4-BE49-F238E27FC236}">
                <a16:creationId xmlns:a16="http://schemas.microsoft.com/office/drawing/2014/main" id="{01561198-2F21-A62C-5459-76D87FDDF756}"/>
              </a:ext>
            </a:extLst>
          </p:cNvPr>
          <p:cNvSpPr/>
          <p:nvPr/>
        </p:nvSpPr>
        <p:spPr>
          <a:xfrm>
            <a:off x="8939528" y="268705"/>
            <a:ext cx="1875617" cy="6114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X</a:t>
            </a:r>
          </a:p>
        </p:txBody>
      </p:sp>
      <p:sp>
        <p:nvSpPr>
          <p:cNvPr id="29" name="Prostokąt zaokrąglony 24">
            <a:extLst>
              <a:ext uri="{FF2B5EF4-FFF2-40B4-BE49-F238E27FC236}">
                <a16:creationId xmlns:a16="http://schemas.microsoft.com/office/drawing/2014/main" id="{9C5ACD35-0F9C-7AB9-6168-55EAE4D37869}"/>
              </a:ext>
            </a:extLst>
          </p:cNvPr>
          <p:cNvSpPr/>
          <p:nvPr/>
        </p:nvSpPr>
        <p:spPr>
          <a:xfrm>
            <a:off x="8939527" y="1090117"/>
            <a:ext cx="1875617" cy="5799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X</a:t>
            </a:r>
          </a:p>
        </p:txBody>
      </p:sp>
      <p:sp>
        <p:nvSpPr>
          <p:cNvPr id="30" name="Prostokąt zaokrąglony 24">
            <a:extLst>
              <a:ext uri="{FF2B5EF4-FFF2-40B4-BE49-F238E27FC236}">
                <a16:creationId xmlns:a16="http://schemas.microsoft.com/office/drawing/2014/main" id="{D584AC91-49BB-9A1B-EFC4-8F3CF4BA3033}"/>
              </a:ext>
            </a:extLst>
          </p:cNvPr>
          <p:cNvSpPr/>
          <p:nvPr/>
        </p:nvSpPr>
        <p:spPr>
          <a:xfrm>
            <a:off x="8939527" y="1913000"/>
            <a:ext cx="1875617" cy="5799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Gotham Book" pitchFamily="50" charset="0"/>
              </a:rPr>
              <a:t>X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B783A54-73CF-3AEB-30DA-E4F700523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446" y="3525132"/>
            <a:ext cx="2534400" cy="713145"/>
          </a:xfrm>
          <a:prstGeom prst="rect">
            <a:avLst/>
          </a:prstGeom>
        </p:spPr>
      </p:pic>
      <p:sp>
        <p:nvSpPr>
          <p:cNvPr id="18" name="TextBox 26">
            <a:extLst>
              <a:ext uri="{FF2B5EF4-FFF2-40B4-BE49-F238E27FC236}">
                <a16:creationId xmlns:a16="http://schemas.microsoft.com/office/drawing/2014/main" id="{A62C3EEF-B152-ACCE-2C1D-284B9DCE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17" y="3589316"/>
            <a:ext cx="3912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Font typeface="Arial" panose="020B0604020202020204" pitchFamily="34" charset="0"/>
              <a:buChar char="−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/>
                </a:solidFill>
                <a:cs typeface="Arial" panose="020B0604020202020204" pitchFamily="34" charset="0"/>
              </a:rPr>
              <a:t>PIERWSZA POMOC</a:t>
            </a:r>
          </a:p>
          <a:p>
            <a:pPr lvl="0" algn="r"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First Aid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5263723-9FBC-4920-8724-ED2A0061DEF2}"/>
              </a:ext>
            </a:extLst>
          </p:cNvPr>
          <p:cNvGrpSpPr/>
          <p:nvPr/>
        </p:nvGrpSpPr>
        <p:grpSpPr>
          <a:xfrm>
            <a:off x="1339797" y="1920646"/>
            <a:ext cx="3586647" cy="4000732"/>
            <a:chOff x="1339797" y="1920646"/>
            <a:chExt cx="3586647" cy="4000732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F9B79B00-E20C-45A2-B666-58975A436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554844" y="3259885"/>
              <a:ext cx="1371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3AA94853-83C4-421B-8008-78E7C6BB2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9797" y="1920646"/>
              <a:ext cx="2989263" cy="243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30" name="Picture 6" descr="Image result for 3 point chin strap for hard hat">
              <a:extLst>
                <a:ext uri="{FF2B5EF4-FFF2-40B4-BE49-F238E27FC236}">
                  <a16:creationId xmlns:a16="http://schemas.microsoft.com/office/drawing/2014/main" id="{DF31DDF0-72DE-4472-9F62-EACE2FF3F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131" y="4411014"/>
              <a:ext cx="1013515" cy="101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0C85AF33-AB5F-493A-9A32-2174A2818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86163" y="3692116"/>
              <a:ext cx="1344613" cy="1346200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AEB9C810-CFEA-4717-A8A2-9964AF19B7FE}"/>
                </a:ext>
              </a:extLst>
            </p:cNvPr>
            <p:cNvSpPr/>
            <p:nvPr/>
          </p:nvSpPr>
          <p:spPr>
            <a:xfrm>
              <a:off x="1445126" y="5410469"/>
              <a:ext cx="2971300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0"/>
                </a:spcBef>
                <a:defRPr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Obowiązkowe </a:t>
              </a:r>
              <a:r>
                <a:rPr lang="pl-PL" sz="16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Obligatory</a:t>
              </a:r>
              <a:endPara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7E2E3D63-1F39-417C-869C-4C0F1F70C06A}"/>
              </a:ext>
            </a:extLst>
          </p:cNvPr>
          <p:cNvGrpSpPr/>
          <p:nvPr/>
        </p:nvGrpSpPr>
        <p:grpSpPr>
          <a:xfrm>
            <a:off x="7431294" y="2261883"/>
            <a:ext cx="3315580" cy="3673555"/>
            <a:chOff x="7431294" y="2261883"/>
            <a:chExt cx="3315580" cy="3673555"/>
          </a:xfrm>
        </p:grpSpPr>
        <p:grpSp>
          <p:nvGrpSpPr>
            <p:cNvPr id="40" name="Grupa 19">
              <a:extLst>
                <a:ext uri="{FF2B5EF4-FFF2-40B4-BE49-F238E27FC236}">
                  <a16:creationId xmlns:a16="http://schemas.microsoft.com/office/drawing/2014/main" id="{DCADF59A-7959-4691-815C-8D3C317BD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1294" y="2261883"/>
              <a:ext cx="2989263" cy="1678425"/>
              <a:chOff x="5596113" y="4165692"/>
              <a:chExt cx="2658419" cy="1432146"/>
            </a:xfrm>
          </p:grpSpPr>
          <p:pic>
            <p:nvPicPr>
              <p:cNvPr id="41" name="Picture 8">
                <a:extLst>
                  <a:ext uri="{FF2B5EF4-FFF2-40B4-BE49-F238E27FC236}">
                    <a16:creationId xmlns:a16="http://schemas.microsoft.com/office/drawing/2014/main" id="{5F9BBA16-E6D1-4553-A0F2-25D6625D7D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6646784" y="4337168"/>
                <a:ext cx="1607748" cy="1201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42" name="Picture 6">
                <a:extLst>
                  <a:ext uri="{FF2B5EF4-FFF2-40B4-BE49-F238E27FC236}">
                    <a16:creationId xmlns:a16="http://schemas.microsoft.com/office/drawing/2014/main" id="{F1D5906D-DCF6-429C-938E-BDDDCC9D0C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tretch>
                <a:fillRect/>
              </a:stretch>
            </p:blipFill>
            <p:spPr bwMode="auto">
              <a:xfrm>
                <a:off x="5596113" y="4165692"/>
                <a:ext cx="1207795" cy="1432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33" name="Obraz 32" descr="Obraz zawierający zastawa stołowa, sosjerka&#10;&#10;Opis wygenerowany automatycznie">
              <a:extLst>
                <a:ext uri="{FF2B5EF4-FFF2-40B4-BE49-F238E27FC236}">
                  <a16:creationId xmlns:a16="http://schemas.microsoft.com/office/drawing/2014/main" id="{A27647E4-7BB4-4EB3-BF32-8C17CCC2D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5511" y="4210737"/>
              <a:ext cx="1714044" cy="846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AEB9C810-CFEA-4717-A8A2-9964AF19B7FE}"/>
                </a:ext>
              </a:extLst>
            </p:cNvPr>
            <p:cNvSpPr/>
            <p:nvPr/>
          </p:nvSpPr>
          <p:spPr>
            <a:xfrm>
              <a:off x="7775574" y="5424529"/>
              <a:ext cx="2971300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0"/>
                </a:spcBef>
                <a:defRPr/>
              </a:pP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Dodatkowe </a:t>
              </a:r>
              <a:r>
                <a:rPr lang="pl-PL" sz="16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</a:t>
              </a:r>
              <a:endPara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ytuł 45"/>
          <p:cNvSpPr>
            <a:spLocks noGrp="1"/>
          </p:cNvSpPr>
          <p:nvPr>
            <p:ph type="title"/>
          </p:nvPr>
        </p:nvSpPr>
        <p:spPr>
          <a:xfrm>
            <a:off x="266700" y="770297"/>
            <a:ext cx="11658599" cy="7369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ŚRODKI OCHRONY INDYWIDUALNEJ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5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641B-75B7-4346-88BE-3556F7AF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PODSTAWOWE ZASADY DLA GOŚCI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rules for visitors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Symbol zastępczy zawartości 2">
            <a:extLst>
              <a:ext uri="{FF2B5EF4-FFF2-40B4-BE49-F238E27FC236}">
                <a16:creationId xmlns:a16="http://schemas.microsoft.com/office/drawing/2014/main" id="{893909E9-DEDF-4F8B-9D6C-872890268F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5850" y="3294063"/>
            <a:ext cx="3486150" cy="2997200"/>
          </a:xfrm>
        </p:spPr>
        <p:txBody>
          <a:bodyPr/>
          <a:lstStyle/>
          <a:p>
            <a:pPr marL="6350" indent="-6350">
              <a:buFont typeface="Wingdings" panose="05000000000000000000" pitchFamily="2" charset="2"/>
              <a:buChar char="§"/>
              <a:defRPr/>
            </a:pPr>
            <a:endParaRPr lang="en-US" sz="2000" b="1" dirty="0">
              <a:latin typeface="Skanska Sans Pro" panose="02000503060000020004" pitchFamily="50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latin typeface="Skanska Sans Pro" panose="02000503060000020004" pitchFamily="50" charset="0"/>
            </a:endParaRPr>
          </a:p>
        </p:txBody>
      </p:sp>
      <p:sp>
        <p:nvSpPr>
          <p:cNvPr id="38" name="Symbol zastępczy zawartości 33">
            <a:extLst>
              <a:ext uri="{FF2B5EF4-FFF2-40B4-BE49-F238E27FC236}">
                <a16:creationId xmlns:a16="http://schemas.microsoft.com/office/drawing/2014/main" id="{F9B95D2E-0081-400F-A1F3-ACBEF073904C}"/>
              </a:ext>
            </a:extLst>
          </p:cNvPr>
          <p:cNvSpPr txBox="1">
            <a:spLocks/>
          </p:cNvSpPr>
          <p:nvPr/>
        </p:nvSpPr>
        <p:spPr>
          <a:xfrm>
            <a:off x="247651" y="3050577"/>
            <a:ext cx="6526800" cy="51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3545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Pozostań z osobą oprowadzającą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with your guide;</a:t>
            </a:r>
          </a:p>
        </p:txBody>
      </p:sp>
      <p:pic>
        <p:nvPicPr>
          <p:cNvPr id="8" name="Symbol zastępczy obrazu 40" descr="Obraz1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20" b="2927"/>
          <a:stretch>
            <a:fillRect/>
          </a:stretch>
        </p:blipFill>
        <p:spPr>
          <a:xfrm>
            <a:off x="7217229" y="1354666"/>
            <a:ext cx="4727120" cy="4854223"/>
          </a:xfrm>
        </p:spPr>
      </p:pic>
      <p:sp>
        <p:nvSpPr>
          <p:cNvPr id="6" name="Symbol zastępczy zawartości 33">
            <a:extLst>
              <a:ext uri="{FF2B5EF4-FFF2-40B4-BE49-F238E27FC236}">
                <a16:creationId xmlns:a16="http://schemas.microsoft.com/office/drawing/2014/main" id="{9F892ABE-1CBD-43F6-9BF1-2B6729A0BBC6}"/>
              </a:ext>
            </a:extLst>
          </p:cNvPr>
          <p:cNvSpPr txBox="1">
            <a:spLocks/>
          </p:cNvSpPr>
          <p:nvPr/>
        </p:nvSpPr>
        <p:spPr>
          <a:xfrm>
            <a:off x="247651" y="3563938"/>
            <a:ext cx="6526227" cy="11752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Jeśli odłączysz się od grupy, skontaktuj się z nadzorem Echo lub Generalnego Wykonawcy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get detached from the group, contact with Supervisor from Echo or Principal Contractor;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305A952-DECB-49E3-A560-03064D583D2F}"/>
              </a:ext>
            </a:extLst>
          </p:cNvPr>
          <p:cNvSpPr txBox="1"/>
          <p:nvPr/>
        </p:nvSpPr>
        <p:spPr>
          <a:xfrm>
            <a:off x="247651" y="4739148"/>
            <a:ext cx="6526800" cy="1053028"/>
          </a:xfrm>
          <a:prstGeom prst="rect">
            <a:avLst/>
          </a:prstGeom>
          <a:noFill/>
        </p:spPr>
        <p:txBody>
          <a:bodyPr wrap="square" lIns="90000" rtlCol="0">
            <a:normAutofit lnSpcReduction="10000"/>
          </a:bodyPr>
          <a:lstStyle/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przypadku wystąpienia sytuacji awaryjnej i ogłoszenia alarmu wykonuj polecenia opiekuna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A6A7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event of an emergency situation and an alarm being announced, listen to and follow the instructions of the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053CDF-B8FF-473A-AE04-F9F49BF056DB}"/>
              </a:ext>
            </a:extLst>
          </p:cNvPr>
          <p:cNvSpPr txBox="1"/>
          <p:nvPr/>
        </p:nvSpPr>
        <p:spPr>
          <a:xfrm>
            <a:off x="266698" y="1740310"/>
            <a:ext cx="652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marR="0" lvl="0" indent="-23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terenie budowy mogą przebywać wyłącznie osoby, które w dniu wizyty mają ukończony 15 rok życia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are allowed only by persons who on the day of the visit have completed 15 years of age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8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ymbol zastępczy obrazu 48" descr="Obraz1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970" b="16970"/>
          <a:stretch>
            <a:fillRect/>
          </a:stretch>
        </p:blipFill>
        <p:spPr/>
      </p:pic>
      <p:sp>
        <p:nvSpPr>
          <p:cNvPr id="38" name="Tytuł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PODSTAWOWE ZASADY DLA GOŚCI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visitors</a:t>
            </a:r>
          </a:p>
        </p:txBody>
      </p:sp>
      <p:sp>
        <p:nvSpPr>
          <p:cNvPr id="44" name="Symbol zastępczy zawartości 2">
            <a:extLst>
              <a:ext uri="{FF2B5EF4-FFF2-40B4-BE49-F238E27FC236}">
                <a16:creationId xmlns:a16="http://schemas.microsoft.com/office/drawing/2014/main" id="{893909E9-DEDF-4F8B-9D6C-872890268F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5850" y="3268663"/>
            <a:ext cx="3486150" cy="2997200"/>
          </a:xfrm>
        </p:spPr>
        <p:txBody>
          <a:bodyPr/>
          <a:lstStyle/>
          <a:p>
            <a:pPr marL="6350" indent="-6350">
              <a:buFont typeface="Wingdings" panose="05000000000000000000" pitchFamily="2" charset="2"/>
              <a:buChar char="§"/>
              <a:defRPr/>
            </a:pPr>
            <a:endParaRPr lang="en-US" sz="2000" b="1" dirty="0">
              <a:latin typeface="Skanska Sans Pro" panose="02000503060000020004" pitchFamily="50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latin typeface="Skanska Sans Pro" panose="02000503060000020004" pitchFamily="50" charset="0"/>
            </a:endParaRPr>
          </a:p>
        </p:txBody>
      </p:sp>
      <p:sp>
        <p:nvSpPr>
          <p:cNvPr id="45" name="Symbol zastępczy zawartości 33">
            <a:extLst>
              <a:ext uri="{FF2B5EF4-FFF2-40B4-BE49-F238E27FC236}">
                <a16:creationId xmlns:a16="http://schemas.microsoft.com/office/drawing/2014/main" id="{F9B95D2E-0081-400F-A1F3-ACBEF073904C}"/>
              </a:ext>
            </a:extLst>
          </p:cNvPr>
          <p:cNvSpPr txBox="1">
            <a:spLocks/>
          </p:cNvSpPr>
          <p:nvPr/>
        </p:nvSpPr>
        <p:spPr>
          <a:xfrm>
            <a:off x="275166" y="2054897"/>
            <a:ext cx="6378183" cy="919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Poruszaj się wyznaczonymi ciągami pieszymi,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 wchodź w wygrodzone strefy niebezpieczne;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pedestrian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6" name="Symbol zastępczy zawartości 13">
            <a:extLst>
              <a:ext uri="{FF2B5EF4-FFF2-40B4-BE49-F238E27FC236}">
                <a16:creationId xmlns:a16="http://schemas.microsoft.com/office/drawing/2014/main" id="{3395D715-35BA-454C-AD18-B6D514C6E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321" y="4801644"/>
            <a:ext cx="1490469" cy="14414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5" descr="C:\Users\KarpaK\Desktop\no photos.png">
            <a:extLst>
              <a:ext uri="{FF2B5EF4-FFF2-40B4-BE49-F238E27FC236}">
                <a16:creationId xmlns:a16="http://schemas.microsoft.com/office/drawing/2014/main" id="{DEF89E6C-CCA8-4701-9930-BB55BA7B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8178" y="3505200"/>
            <a:ext cx="1198633" cy="119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ymbol zastępczy zawartości 33">
            <a:extLst>
              <a:ext uri="{FF2B5EF4-FFF2-40B4-BE49-F238E27FC236}">
                <a16:creationId xmlns:a16="http://schemas.microsoft.com/office/drawing/2014/main" id="{C1AC4BBE-2A4E-476C-BE20-7231B7787DD8}"/>
              </a:ext>
            </a:extLst>
          </p:cNvPr>
          <p:cNvSpPr txBox="1">
            <a:spLocks/>
          </p:cNvSpPr>
          <p:nvPr/>
        </p:nvSpPr>
        <p:spPr>
          <a:xfrm>
            <a:off x="297059" y="3114550"/>
            <a:ext cx="6378183" cy="9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Zachowaj szczególną ostrożność podczas wizyty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 budowie;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be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None/>
            </a:pPr>
            <a:endParaRPr lang="pl-PL" sz="16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9" name="Symbol zastępczy zawartości 33">
            <a:extLst>
              <a:ext uri="{FF2B5EF4-FFF2-40B4-BE49-F238E27FC236}">
                <a16:creationId xmlns:a16="http://schemas.microsoft.com/office/drawing/2014/main" id="{55B2AD5E-CFC8-4F7B-8993-4F1AD8ACA09D}"/>
              </a:ext>
            </a:extLst>
          </p:cNvPr>
          <p:cNvSpPr txBox="1">
            <a:spLocks/>
          </p:cNvSpPr>
          <p:nvPr/>
        </p:nvSpPr>
        <p:spPr>
          <a:xfrm>
            <a:off x="247651" y="4134053"/>
            <a:ext cx="6378183" cy="1323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Używanie telefonów komórkowych oraz robienie zdjęć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bez zgody jest zabronione;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of mobile phones and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forbidden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None/>
            </a:pPr>
            <a:endParaRPr lang="pl-PL" sz="16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3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ymbol zastępczy obrazu 37" descr="Obraz1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213" b="10213"/>
          <a:stretch>
            <a:fillRect/>
          </a:stretch>
        </p:blipFill>
        <p:spPr>
          <a:xfrm>
            <a:off x="7217229" y="1338491"/>
            <a:ext cx="4727120" cy="4873625"/>
          </a:xfrm>
        </p:spPr>
      </p:pic>
      <p:sp>
        <p:nvSpPr>
          <p:cNvPr id="40" name="Tytuł 37"/>
          <p:cNvSpPr>
            <a:spLocks noGrp="1"/>
          </p:cNvSpPr>
          <p:nvPr>
            <p:ph type="title"/>
          </p:nvPr>
        </p:nvSpPr>
        <p:spPr>
          <a:xfrm>
            <a:off x="266700" y="770297"/>
            <a:ext cx="11658599" cy="736964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SPRAWY ORGANIZACYJNE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visitors</a:t>
            </a:r>
          </a:p>
        </p:txBody>
      </p:sp>
      <p:sp>
        <p:nvSpPr>
          <p:cNvPr id="41" name="Symbol zastępczy zawartości 33">
            <a:extLst>
              <a:ext uri="{FF2B5EF4-FFF2-40B4-BE49-F238E27FC236}">
                <a16:creationId xmlns:a16="http://schemas.microsoft.com/office/drawing/2014/main" id="{F9B95D2E-0081-400F-A1F3-ACBEF073904C}"/>
              </a:ext>
            </a:extLst>
          </p:cNvPr>
          <p:cNvSpPr txBox="1">
            <a:spLocks/>
          </p:cNvSpPr>
          <p:nvPr/>
        </p:nvSpPr>
        <p:spPr>
          <a:xfrm>
            <a:off x="275167" y="2054897"/>
            <a:ext cx="5389508" cy="1111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800" dirty="0">
                <a:latin typeface="Gotham Book" pitchFamily="50" charset="0"/>
                <a:cs typeface="Gotham Book" pitchFamily="50" charset="0"/>
              </a:rPr>
              <a:t>Dziękuję za uwagę! </a:t>
            </a:r>
            <a:br>
              <a:rPr lang="pl-PL" sz="1800" dirty="0">
                <a:latin typeface="Gotham Book" pitchFamily="50" charset="0"/>
                <a:cs typeface="Gotham Book" pitchFamily="50" charset="0"/>
              </a:rPr>
            </a:b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Thank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you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for your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attention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!</a:t>
            </a:r>
            <a:endParaRPr lang="pl-PL" sz="1800" i="1" dirty="0">
              <a:solidFill>
                <a:schemeClr val="bg1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None/>
            </a:pPr>
            <a:endParaRPr lang="pl-PL" sz="18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6" name="Symbol zastępczy zawartości 33">
            <a:extLst>
              <a:ext uri="{FF2B5EF4-FFF2-40B4-BE49-F238E27FC236}">
                <a16:creationId xmlns:a16="http://schemas.microsoft.com/office/drawing/2014/main" id="{274F0CA6-3726-4496-97EC-315164686118}"/>
              </a:ext>
            </a:extLst>
          </p:cNvPr>
          <p:cNvSpPr txBox="1">
            <a:spLocks/>
          </p:cNvSpPr>
          <p:nvPr/>
        </p:nvSpPr>
        <p:spPr>
          <a:xfrm>
            <a:off x="275167" y="2978815"/>
            <a:ext cx="5389508" cy="73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800" dirty="0">
                <a:latin typeface="Gotham Book" pitchFamily="50" charset="0"/>
                <a:cs typeface="Gotham Book" pitchFamily="50" charset="0"/>
              </a:rPr>
              <a:t>Czy masz jakieś pytania?</a:t>
            </a:r>
            <a:br>
              <a:rPr lang="pl-PL" sz="1800" dirty="0">
                <a:latin typeface="Gotham Book" pitchFamily="50" charset="0"/>
                <a:cs typeface="Gotham Book" pitchFamily="50" charset="0"/>
              </a:rPr>
            </a:b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Do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you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have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any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questions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?</a:t>
            </a:r>
            <a:endParaRPr lang="pl-PL" sz="1800" i="1" dirty="0">
              <a:solidFill>
                <a:schemeClr val="bg1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None/>
            </a:pPr>
            <a:endParaRPr lang="pl-PL" sz="18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Symbol zastępczy zawartości 33">
            <a:extLst>
              <a:ext uri="{FF2B5EF4-FFF2-40B4-BE49-F238E27FC236}">
                <a16:creationId xmlns:a16="http://schemas.microsoft.com/office/drawing/2014/main" id="{71BD9C04-B04A-4484-9BBE-2FCF6E1CDC11}"/>
              </a:ext>
            </a:extLst>
          </p:cNvPr>
          <p:cNvSpPr txBox="1">
            <a:spLocks/>
          </p:cNvSpPr>
          <p:nvPr/>
        </p:nvSpPr>
        <p:spPr>
          <a:xfrm>
            <a:off x="275167" y="3429000"/>
            <a:ext cx="5389508" cy="149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800" dirty="0">
                <a:latin typeface="Gotham Book" pitchFamily="50" charset="0"/>
                <a:cs typeface="Gotham Book" pitchFamily="50" charset="0"/>
              </a:rPr>
              <a:t>Podpisz proszę listę obecności.</a:t>
            </a:r>
            <a:br>
              <a:rPr lang="pl-PL" sz="1800" dirty="0">
                <a:latin typeface="Gotham Book" pitchFamily="50" charset="0"/>
                <a:cs typeface="Gotham Book" pitchFamily="50" charset="0"/>
              </a:rPr>
            </a:b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Please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sign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</a:t>
            </a:r>
            <a:r>
              <a:rPr lang="pl-PL" sz="1800" dirty="0" err="1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attendance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latin typeface="Gotham Light" pitchFamily="50" charset="0"/>
                <a:cs typeface="Gotham Light" pitchFamily="50" charset="0"/>
              </a:rPr>
              <a:t> list.</a:t>
            </a:r>
            <a:endParaRPr lang="pl-PL" sz="1800" i="1" dirty="0">
              <a:solidFill>
                <a:schemeClr val="bg1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rgbClr val="535459"/>
              </a:buClr>
              <a:buNone/>
            </a:pPr>
            <a:endParaRPr lang="pl-PL" sz="1800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9;p54"/>
          <p:cNvSpPr txBox="1">
            <a:spLocks/>
          </p:cNvSpPr>
          <p:nvPr/>
        </p:nvSpPr>
        <p:spPr>
          <a:xfrm>
            <a:off x="476211" y="500197"/>
            <a:ext cx="11239579" cy="129537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INFORMACYJN</a:t>
            </a:r>
            <a:r>
              <a:rPr lang="pl-PL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DLA GOŚCI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Induction training</a:t>
            </a:r>
            <a:r>
              <a:rPr kumimoji="0" lang="pl-PL" sz="2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visitors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012005" y="2058043"/>
            <a:ext cx="1967135" cy="3922579"/>
            <a:chOff x="1378766" y="1417266"/>
            <a:chExt cx="1625671" cy="3241680"/>
          </a:xfrm>
        </p:grpSpPr>
        <p:pic>
          <p:nvPicPr>
            <p:cNvPr id="9" name="Google Shape;1887;p5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428728" y="1684091"/>
              <a:ext cx="1531450" cy="2705874"/>
            </a:xfrm>
            <a:prstGeom prst="rect">
              <a:avLst/>
            </a:prstGeom>
            <a:noFill/>
            <a:ln>
              <a:solidFill>
                <a:srgbClr val="535459"/>
              </a:solidFill>
            </a:ln>
          </p:spPr>
        </p:pic>
        <p:sp>
          <p:nvSpPr>
            <p:cNvPr id="10" name="Google Shape;1888;p54"/>
            <p:cNvSpPr/>
            <p:nvPr/>
          </p:nvSpPr>
          <p:spPr>
            <a:xfrm>
              <a:off x="1378766" y="1417266"/>
              <a:ext cx="1625671" cy="3241680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5354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" name="Symbol zastępczy zawartości 33">
            <a:extLst>
              <a:ext uri="{FF2B5EF4-FFF2-40B4-BE49-F238E27FC236}">
                <a16:creationId xmlns:a16="http://schemas.microsoft.com/office/drawing/2014/main" id="{51C879A3-02D2-4609-AD7E-64B746A01749}"/>
              </a:ext>
            </a:extLst>
          </p:cNvPr>
          <p:cNvSpPr txBox="1">
            <a:spLocks/>
          </p:cNvSpPr>
          <p:nvPr/>
        </p:nvSpPr>
        <p:spPr>
          <a:xfrm>
            <a:off x="4254492" y="3473301"/>
            <a:ext cx="6438901" cy="22750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PROSZĘ WYŁĄCZYĆ/WYCISZYĆ TELEFONY</a:t>
            </a:r>
          </a:p>
          <a:p>
            <a:pPr>
              <a:buClr>
                <a:srgbClr val="000000"/>
              </a:buClr>
              <a:defRPr/>
            </a:pPr>
            <a:r>
              <a:rPr lang="pl-PL" sz="20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Please mute off your mobile phones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otham Book" pitchFamily="50" charset="0"/>
              <a:cs typeface="Gotham Book" pitchFamily="50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 descr="Obraz zawierający zewnętrzne, budynek, trawa, droga&#10;&#10;Opis wygenerowany automatycznie">
            <a:extLst>
              <a:ext uri="{FF2B5EF4-FFF2-40B4-BE49-F238E27FC236}">
                <a16:creationId xmlns:a16="http://schemas.microsoft.com/office/drawing/2014/main" id="{422C0C24-681F-49D0-8069-877E146275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r="12721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INFORMACJE O PROJEKCIE </a:t>
            </a:r>
            <a:r>
              <a:rPr lang="pl-PL" dirty="0">
                <a:solidFill>
                  <a:srgbClr val="FB2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wpisz nazwę Twojego projektu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66700" y="1943700"/>
            <a:ext cx="4997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Zespół realizujący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Zakończenie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Faza Projektu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Breeam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Wielkość projektu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Liczba poziomów 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16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pl-PL" sz="1600" dirty="0"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9F13B07-5C67-4512-A30D-DB85D009ACF8}"/>
              </a:ext>
            </a:extLst>
          </p:cNvPr>
          <p:cNvGrpSpPr/>
          <p:nvPr/>
        </p:nvGrpSpPr>
        <p:grpSpPr>
          <a:xfrm>
            <a:off x="4302034" y="4643411"/>
            <a:ext cx="1924594" cy="1920770"/>
            <a:chOff x="4302034" y="4643411"/>
            <a:chExt cx="1924594" cy="1920770"/>
          </a:xfrm>
        </p:grpSpPr>
        <p:pic>
          <p:nvPicPr>
            <p:cNvPr id="23" name="Obraz 22" descr="Zasób 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6184" y="4643411"/>
              <a:ext cx="1910444" cy="19207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Symbol zastępczy zawartości 33">
              <a:extLst>
                <a:ext uri="{FF2B5EF4-FFF2-40B4-BE49-F238E27FC236}">
                  <a16:creationId xmlns:a16="http://schemas.microsoft.com/office/drawing/2014/main" id="{CBBCC2DC-2621-432D-996C-C130D183622C}"/>
                </a:ext>
              </a:extLst>
            </p:cNvPr>
            <p:cNvSpPr txBox="1">
              <a:spLocks/>
            </p:cNvSpPr>
            <p:nvPr/>
          </p:nvSpPr>
          <p:spPr>
            <a:xfrm>
              <a:off x="4302034" y="4963887"/>
              <a:ext cx="1898469" cy="1277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28594" marR="0" lvl="0" indent="-228594" algn="ctr" defTabSz="914377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</a:t>
              </a:r>
              <a:r>
                <a:rPr lang="pl-PL" sz="1400" dirty="0">
                  <a:latin typeface="Gotham Book" pitchFamily="50" charset="0"/>
                  <a:cs typeface="Gotham Book" pitchFamily="50" charset="0"/>
                </a:rPr>
                <a:t> wizualizację</a:t>
              </a:r>
              <a:br>
                <a:rPr lang="pl-PL" sz="1400" dirty="0">
                  <a:latin typeface="Gotham Book" pitchFamily="50" charset="0"/>
                  <a:cs typeface="Gotham Book" pitchFamily="50" charset="0"/>
                </a:rPr>
              </a:br>
              <a:r>
                <a:rPr lang="pl-PL" sz="1400" dirty="0">
                  <a:latin typeface="Gotham Book" pitchFamily="50" charset="0"/>
                  <a:cs typeface="Gotham Book" pitchFamily="50" charset="0"/>
                </a:rPr>
                <a:t>Twojej budowy</a:t>
              </a:r>
              <a:endPara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ytuł 3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l-PL" dirty="0"/>
              <a:t>ZESPÓŁ PROJEKTOWY</a:t>
            </a:r>
            <a:br>
              <a:rPr lang="pl-PL" dirty="0"/>
            </a:br>
            <a:endParaRPr lang="pl-PL" dirty="0"/>
          </a:p>
        </p:txBody>
      </p:sp>
      <p:grpSp>
        <p:nvGrpSpPr>
          <p:cNvPr id="10" name="Grupa 9"/>
          <p:cNvGrpSpPr/>
          <p:nvPr/>
        </p:nvGrpSpPr>
        <p:grpSpPr>
          <a:xfrm>
            <a:off x="8752641" y="974088"/>
            <a:ext cx="2404762" cy="2118866"/>
            <a:chOff x="807713" y="2552721"/>
            <a:chExt cx="2404762" cy="2118866"/>
          </a:xfrm>
        </p:grpSpPr>
        <p:pic>
          <p:nvPicPr>
            <p:cNvPr id="41" name="Obraz 40" descr="Zasób 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430" y="2552721"/>
              <a:ext cx="2107475" cy="21188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2" name="Symbol zastępczy zawartości 33">
              <a:extLst>
                <a:ext uri="{FF2B5EF4-FFF2-40B4-BE49-F238E27FC236}">
                  <a16:creationId xmlns:a16="http://schemas.microsoft.com/office/drawing/2014/main" id="{CBBCC2DC-2621-432D-996C-C130D183622C}"/>
                </a:ext>
              </a:extLst>
            </p:cNvPr>
            <p:cNvSpPr txBox="1">
              <a:spLocks/>
            </p:cNvSpPr>
            <p:nvPr/>
          </p:nvSpPr>
          <p:spPr>
            <a:xfrm>
              <a:off x="807713" y="3043850"/>
              <a:ext cx="2404762" cy="1277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R="0" lvl="0" algn="ctr" defTabSz="914377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Wstaw</a:t>
              </a:r>
              <a:r>
                <a:rPr lang="pl-PL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600" dirty="0" err="1">
                  <a:latin typeface="Arial" pitchFamily="34" charset="0"/>
                  <a:cs typeface="Arial" pitchFamily="34" charset="0"/>
                </a:rPr>
                <a:t>organigram</a:t>
              </a:r>
              <a:r>
                <a:rPr lang="pl-PL" sz="1600" dirty="0">
                  <a:latin typeface="Arial" pitchFamily="34" charset="0"/>
                  <a:cs typeface="Arial" pitchFamily="34" charset="0"/>
                </a:rPr>
                <a:t> budowy oraz zdjęcia osób z projektu</a:t>
              </a:r>
              <a:endPara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115080-A957-46BD-88B4-B062273E790D}"/>
              </a:ext>
            </a:extLst>
          </p:cNvPr>
          <p:cNvGraphicFramePr/>
          <p:nvPr/>
        </p:nvGraphicFramePr>
        <p:xfrm>
          <a:off x="2754198" y="1267723"/>
          <a:ext cx="6683605" cy="432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614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zawartości 33">
            <a:extLst>
              <a:ext uri="{FF2B5EF4-FFF2-40B4-BE49-F238E27FC236}">
                <a16:creationId xmlns:a16="http://schemas.microsoft.com/office/drawing/2014/main" id="{51C879A3-02D2-4609-AD7E-64B746A01749}"/>
              </a:ext>
            </a:extLst>
          </p:cNvPr>
          <p:cNvSpPr txBox="1">
            <a:spLocks/>
          </p:cNvSpPr>
          <p:nvPr/>
        </p:nvSpPr>
        <p:spPr>
          <a:xfrm>
            <a:off x="266700" y="2035656"/>
            <a:ext cx="5697320" cy="395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 przypadku ogłoszenia alarmu </a:t>
            </a:r>
            <a:r>
              <a:rPr kumimoji="0" lang="pl-PL" sz="160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</a:t>
            </a:r>
            <a:r>
              <a:rPr kumimoji="0" lang="pl-PL" sz="160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case</a:t>
            </a:r>
            <a:r>
              <a:rPr kumimoji="0" lang="pl-PL" sz="160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of </a:t>
            </a:r>
            <a:r>
              <a:rPr kumimoji="0" lang="pl-PL" sz="160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kumimoji="0" lang="pl-PL" sz="160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alarm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  <a:sym typeface="Arial"/>
              </a:rPr>
              <a:t>: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otham Book" pitchFamily="50" charset="0"/>
              <a:cs typeface="Gotham Book" pitchFamily="50" charset="0"/>
              <a:sym typeface="Arial"/>
            </a:endParaRPr>
          </a:p>
        </p:txBody>
      </p:sp>
      <p:sp>
        <p:nvSpPr>
          <p:cNvPr id="48" name="Tytuł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EWAKUACJA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Evacuation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18696C88-FAF3-4882-8C8B-3BEB60073EB4}"/>
              </a:ext>
            </a:extLst>
          </p:cNvPr>
          <p:cNvGrpSpPr/>
          <p:nvPr/>
        </p:nvGrpSpPr>
        <p:grpSpPr>
          <a:xfrm>
            <a:off x="259645" y="2093214"/>
            <a:ext cx="11672710" cy="3092778"/>
            <a:chOff x="259645" y="2093214"/>
            <a:chExt cx="11672710" cy="3092778"/>
          </a:xfrm>
        </p:grpSpPr>
        <p:pic>
          <p:nvPicPr>
            <p:cNvPr id="7" name="Obraz 6" descr="punk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4388" y="2093214"/>
              <a:ext cx="1707967" cy="2552463"/>
            </a:xfrm>
            <a:prstGeom prst="rect">
              <a:avLst/>
            </a:prstGeom>
          </p:spPr>
        </p:pic>
        <p:sp>
          <p:nvSpPr>
            <p:cNvPr id="14" name="Symbol zastępczy zawartości 33">
              <a:extLst>
                <a:ext uri="{FF2B5EF4-FFF2-40B4-BE49-F238E27FC236}">
                  <a16:creationId xmlns:a16="http://schemas.microsoft.com/office/drawing/2014/main" id="{A21A3011-F920-4792-A48C-744E9E50BE63}"/>
                </a:ext>
              </a:extLst>
            </p:cNvPr>
            <p:cNvSpPr txBox="1">
              <a:spLocks/>
            </p:cNvSpPr>
            <p:nvPr/>
          </p:nvSpPr>
          <p:spPr>
            <a:xfrm>
              <a:off x="259645" y="4130333"/>
              <a:ext cx="5697320" cy="1055659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535459"/>
                </a:buClr>
                <a:buSzTx/>
                <a:tabLst/>
                <a:defRPr/>
              </a:pPr>
              <a:endParaRPr kumimoji="0" lang="pl-PL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pl-PL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Alarm ogłaszany jest za pomocą </a:t>
              </a:r>
              <a:r>
                <a:rPr kumimoji="0" lang="pl-PL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megafonu</a:t>
              </a:r>
              <a:r>
                <a:rPr kumimoji="0" lang="pl-PL" sz="160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br>
                <a:rPr kumimoji="0" lang="pl-PL" sz="160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kumimoji="0" lang="pl-PL" sz="160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</a:t>
              </a:r>
              <a:r>
                <a:rPr kumimoji="0" lang="pl-PL" sz="160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The</a:t>
              </a:r>
              <a:r>
                <a:rPr kumimoji="0" lang="pl-PL" sz="160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alarm </a:t>
              </a:r>
              <a:r>
                <a:rPr kumimoji="0" lang="pl-PL" sz="160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is</a:t>
              </a:r>
              <a:r>
                <a:rPr kumimoji="0" lang="pl-PL" sz="160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pl-PL" sz="160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announced</a:t>
              </a:r>
              <a:r>
                <a:rPr kumimoji="0" lang="pl-PL" sz="160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by </a:t>
              </a:r>
              <a:r>
                <a:rPr kumimoji="0" lang="pl-PL" sz="160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the</a:t>
              </a:r>
              <a:r>
                <a:rPr kumimoji="0" lang="pl-PL" sz="160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pl-PL" sz="1600" b="1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megaphone</a:t>
              </a:r>
              <a:endParaRPr kumimoji="0" lang="pl-PL" sz="16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5F9EA396-09C1-4069-A252-87E1E8778315}"/>
              </a:ext>
            </a:extLst>
          </p:cNvPr>
          <p:cNvGrpSpPr/>
          <p:nvPr/>
        </p:nvGrpSpPr>
        <p:grpSpPr>
          <a:xfrm>
            <a:off x="266700" y="2045815"/>
            <a:ext cx="7611495" cy="2552464"/>
            <a:chOff x="266700" y="2045815"/>
            <a:chExt cx="7611495" cy="2552464"/>
          </a:xfrm>
        </p:grpSpPr>
        <p:pic>
          <p:nvPicPr>
            <p:cNvPr id="6" name="Obraz 5" descr="punk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0228" y="2045815"/>
              <a:ext cx="1707967" cy="2552464"/>
            </a:xfrm>
            <a:prstGeom prst="rect">
              <a:avLst/>
            </a:prstGeom>
          </p:spPr>
        </p:pic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F2ACA7D5-933A-43A4-94CD-A9C5BE64017A}"/>
                </a:ext>
              </a:extLst>
            </p:cNvPr>
            <p:cNvSpPr/>
            <p:nvPr/>
          </p:nvSpPr>
          <p:spPr>
            <a:xfrm>
              <a:off x="266700" y="2621664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buClr>
                  <a:srgbClr val="535459"/>
                </a:buClr>
                <a:buFont typeface="Wingdings" pitchFamily="2" charset="2"/>
                <a:buChar char="§"/>
                <a:defRPr/>
              </a:pPr>
              <a:r>
                <a:rPr lang="pl-PL" sz="16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Proszę udaj się do wyznaczonego </a:t>
              </a:r>
              <a:r>
                <a:rPr lang="pl-PL" sz="16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Punktu zbiórki</a:t>
              </a:r>
              <a:br>
                <a:rPr lang="pl-PL" sz="16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pl-PL" sz="1600" b="1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</a:t>
              </a:r>
              <a:r>
                <a:rPr lang="pl-PL" sz="16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Go to the </a:t>
              </a:r>
              <a:r>
                <a:rPr lang="pl-PL" sz="1600" b="1" kern="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assembly</a:t>
              </a:r>
              <a:r>
                <a:rPr lang="pl-PL" sz="1600" b="1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point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105BE84E-D5B4-435D-BF6F-59DEBE630410}"/>
              </a:ext>
            </a:extLst>
          </p:cNvPr>
          <p:cNvGrpSpPr/>
          <p:nvPr/>
        </p:nvGrpSpPr>
        <p:grpSpPr>
          <a:xfrm>
            <a:off x="266700" y="2035655"/>
            <a:ext cx="9603486" cy="2552464"/>
            <a:chOff x="266700" y="2035655"/>
            <a:chExt cx="9603486" cy="2552464"/>
          </a:xfrm>
        </p:grpSpPr>
        <p:pic>
          <p:nvPicPr>
            <p:cNvPr id="45" name="Obraz 44" descr="punk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8168" y="2035655"/>
              <a:ext cx="1712018" cy="2552464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6DBBFC0F-DC16-4F07-BEDE-2B45AC83FCA0}"/>
                </a:ext>
              </a:extLst>
            </p:cNvPr>
            <p:cNvSpPr/>
            <p:nvPr/>
          </p:nvSpPr>
          <p:spPr>
            <a:xfrm>
              <a:off x="266700" y="3206439"/>
              <a:ext cx="6096000" cy="861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buClr>
                  <a:srgbClr val="535459"/>
                </a:buClr>
                <a:buFont typeface="Wingdings" pitchFamily="2" charset="2"/>
                <a:buChar char="§"/>
                <a:defRPr/>
              </a:pPr>
              <a:endParaRPr lang="pl-PL" kern="0" dirty="0">
                <a:latin typeface="Gotham Light" pitchFamily="50" charset="0"/>
                <a:cs typeface="Gotham Light" pitchFamily="50" charset="0"/>
                <a:sym typeface="Arial"/>
              </a:endParaRPr>
            </a:p>
            <a:p>
              <a:pPr lvl="0">
                <a:buClr>
                  <a:srgbClr val="535459"/>
                </a:buClr>
                <a:buFont typeface="Wingdings" pitchFamily="2" charset="2"/>
                <a:buChar char="§"/>
                <a:defRPr/>
              </a:pPr>
              <a:r>
                <a:rPr lang="pl-PL" sz="16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Pozostań tam do momentu wyłączenia alarmu </a:t>
              </a:r>
              <a:br>
                <a:rPr lang="pl-PL" sz="16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pl-PL" sz="1600" kern="0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</a:t>
              </a:r>
              <a:r>
                <a:rPr lang="pl-PL" sz="1600" kern="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Stay</a:t>
              </a:r>
              <a:r>
                <a:rPr lang="pl-PL" sz="16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pl-PL" sz="1600" kern="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there</a:t>
              </a:r>
              <a:r>
                <a:rPr lang="pl-PL" sz="16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pl-PL" sz="1600" kern="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till</a:t>
              </a:r>
              <a:r>
                <a:rPr lang="pl-PL" sz="16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the alarm </a:t>
              </a:r>
              <a:r>
                <a:rPr lang="pl-PL" sz="1600" kern="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is</a:t>
              </a:r>
              <a:r>
                <a:rPr lang="pl-PL" sz="16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pl-PL" sz="1600" kern="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called</a:t>
              </a:r>
              <a:r>
                <a:rPr lang="pl-PL" sz="16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4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PLAN ZAGOSPODAROWANIA PLACU BUDOWY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ymbol zastępczy obrazu 12" descr="Obraz zawierający tekst, mapa&#10;&#10;Opis wygenerowany automatycznie">
            <a:extLst>
              <a:ext uri="{FF2B5EF4-FFF2-40B4-BE49-F238E27FC236}">
                <a16:creationId xmlns:a16="http://schemas.microsoft.com/office/drawing/2014/main" id="{266CE461-1081-4F19-9507-0B4734A03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5650"/>
          <a:stretch/>
        </p:blipFill>
        <p:spPr>
          <a:xfrm>
            <a:off x="2638899" y="1337912"/>
            <a:ext cx="9364779" cy="5130265"/>
          </a:xfrm>
        </p:spPr>
      </p:pic>
      <p:grpSp>
        <p:nvGrpSpPr>
          <p:cNvPr id="48" name="Grupa 47"/>
          <p:cNvGrpSpPr/>
          <p:nvPr/>
        </p:nvGrpSpPr>
        <p:grpSpPr>
          <a:xfrm>
            <a:off x="865051" y="2552721"/>
            <a:ext cx="2185854" cy="2118866"/>
            <a:chOff x="3944981" y="4374989"/>
            <a:chExt cx="2185854" cy="2118866"/>
          </a:xfrm>
        </p:grpSpPr>
        <p:pic>
          <p:nvPicPr>
            <p:cNvPr id="46" name="Obraz 45" descr="Zasób 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3360" y="4374989"/>
              <a:ext cx="2107475" cy="21188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7" name="Symbol zastępczy zawartości 33">
              <a:extLst>
                <a:ext uri="{FF2B5EF4-FFF2-40B4-BE49-F238E27FC236}">
                  <a16:creationId xmlns:a16="http://schemas.microsoft.com/office/drawing/2014/main" id="{CBBCC2DC-2621-432D-996C-C130D183622C}"/>
                </a:ext>
              </a:extLst>
            </p:cNvPr>
            <p:cNvSpPr txBox="1">
              <a:spLocks/>
            </p:cNvSpPr>
            <p:nvPr/>
          </p:nvSpPr>
          <p:spPr>
            <a:xfrm>
              <a:off x="3944981" y="4878486"/>
              <a:ext cx="2159724" cy="1277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228594" marR="0" lvl="0" indent="-228594" algn="ctr" defTabSz="914377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</a:t>
              </a:r>
              <a:r>
                <a:rPr lang="pl-PL" sz="1400" dirty="0">
                  <a:latin typeface="Gotham Book" pitchFamily="50" charset="0"/>
                  <a:cs typeface="Gotham Book" pitchFamily="50" charset="0"/>
                </a:rPr>
                <a:t> plan zagospodarowania</a:t>
              </a:r>
              <a:br>
                <a:rPr lang="pl-PL" sz="1400" dirty="0">
                  <a:latin typeface="Gotham Book" pitchFamily="50" charset="0"/>
                  <a:cs typeface="Gotham Book" pitchFamily="50" charset="0"/>
                </a:rPr>
              </a:br>
              <a:r>
                <a:rPr lang="pl-PL" sz="1400" dirty="0">
                  <a:latin typeface="Gotham Book" pitchFamily="50" charset="0"/>
                  <a:cs typeface="Gotham Book" pitchFamily="50" charset="0"/>
                </a:rPr>
                <a:t>Twojej budowy </a:t>
              </a:r>
              <a:br>
                <a:rPr lang="pl-PL" sz="1400" dirty="0">
                  <a:latin typeface="Gotham Book" pitchFamily="50" charset="0"/>
                  <a:cs typeface="Gotham Book" pitchFamily="50" charset="0"/>
                </a:rPr>
              </a:br>
              <a:r>
                <a:rPr lang="pl-PL" sz="1400" dirty="0">
                  <a:latin typeface="Gotham Book" pitchFamily="50" charset="0"/>
                  <a:cs typeface="Gotham Book" pitchFamily="50" charset="0"/>
                </a:rPr>
                <a:t>w tym oznacz miejsce zbiórki do ewakuacji/ plik graficzny (nie odręczny </a:t>
              </a:r>
              <a:r>
                <a:rPr lang="pl-PL" sz="1400">
                  <a:latin typeface="Gotham Book" pitchFamily="50" charset="0"/>
                  <a:cs typeface="Gotham Book" pitchFamily="50" charset="0"/>
                </a:rPr>
                <a:t>rysunek!)  </a:t>
              </a:r>
              <a:endPara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ytuł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AKTUALNE ZAGROŻENIA I PRACE NA BUDOWIE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activies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620606" y="1942455"/>
            <a:ext cx="10950789" cy="2914444"/>
            <a:chOff x="334391" y="1942455"/>
            <a:chExt cx="10950789" cy="2914444"/>
          </a:xfrm>
        </p:grpSpPr>
        <p:pic>
          <p:nvPicPr>
            <p:cNvPr id="37" name="Obraz 38">
              <a:extLst>
                <a:ext uri="{FF2B5EF4-FFF2-40B4-BE49-F238E27FC236}">
                  <a16:creationId xmlns:a16="http://schemas.microsoft.com/office/drawing/2014/main" id="{4BDA71A4-010F-4C36-864E-BCCC5708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651" y="3695335"/>
              <a:ext cx="1382126" cy="1152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Obraz 35">
              <a:extLst>
                <a:ext uri="{FF2B5EF4-FFF2-40B4-BE49-F238E27FC236}">
                  <a16:creationId xmlns:a16="http://schemas.microsoft.com/office/drawing/2014/main" id="{4A1E9392-572E-4298-9D33-4DAB55D33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856" y="3560191"/>
              <a:ext cx="1343815" cy="129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Obraz 45">
              <a:extLst>
                <a:ext uri="{FF2B5EF4-FFF2-40B4-BE49-F238E27FC236}">
                  <a16:creationId xmlns:a16="http://schemas.microsoft.com/office/drawing/2014/main" id="{3E7BABC1-29BC-441B-9D97-B70E0BED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859" y="3649214"/>
              <a:ext cx="1274826" cy="116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Obraz 39">
              <a:extLst>
                <a:ext uri="{FF2B5EF4-FFF2-40B4-BE49-F238E27FC236}">
                  <a16:creationId xmlns:a16="http://schemas.microsoft.com/office/drawing/2014/main" id="{CDD5102C-23CA-44D6-8CD0-37280C62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290" y="1968226"/>
              <a:ext cx="1417890" cy="1263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Obraz 44">
              <a:extLst>
                <a:ext uri="{FF2B5EF4-FFF2-40B4-BE49-F238E27FC236}">
                  <a16:creationId xmlns:a16="http://schemas.microsoft.com/office/drawing/2014/main" id="{37B0380C-708C-43C3-AB31-10A4FDED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91" y="2071433"/>
              <a:ext cx="1450179" cy="116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Obraz 41">
              <a:extLst>
                <a:ext uri="{FF2B5EF4-FFF2-40B4-BE49-F238E27FC236}">
                  <a16:creationId xmlns:a16="http://schemas.microsoft.com/office/drawing/2014/main" id="{901140AD-99ED-4CD3-894C-3D703901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477" y="2072162"/>
              <a:ext cx="1334299" cy="112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Obraz 40">
              <a:extLst>
                <a:ext uri="{FF2B5EF4-FFF2-40B4-BE49-F238E27FC236}">
                  <a16:creationId xmlns:a16="http://schemas.microsoft.com/office/drawing/2014/main" id="{79F9B877-58BA-482B-8330-0E1B6665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683" y="2023807"/>
              <a:ext cx="1340454" cy="124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Obraz 56">
              <a:extLst>
                <a:ext uri="{FF2B5EF4-FFF2-40B4-BE49-F238E27FC236}">
                  <a16:creationId xmlns:a16="http://schemas.microsoft.com/office/drawing/2014/main" id="{1E6AB591-9801-41B8-BA3A-BEB4A3B37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16206" y="3695608"/>
              <a:ext cx="1189498" cy="1113458"/>
            </a:xfrm>
            <a:prstGeom prst="rect">
              <a:avLst/>
            </a:prstGeom>
          </p:spPr>
        </p:pic>
        <p:pic>
          <p:nvPicPr>
            <p:cNvPr id="58" name="Obraz 9">
              <a:extLst>
                <a:ext uri="{FF2B5EF4-FFF2-40B4-BE49-F238E27FC236}">
                  <a16:creationId xmlns:a16="http://schemas.microsoft.com/office/drawing/2014/main" id="{A4306117-0A93-4AAB-AA9D-1E5CF080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044" y="2050492"/>
              <a:ext cx="1398397" cy="11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47">
              <a:extLst>
                <a:ext uri="{FF2B5EF4-FFF2-40B4-BE49-F238E27FC236}">
                  <a16:creationId xmlns:a16="http://schemas.microsoft.com/office/drawing/2014/main" id="{9D4C4A6E-7E4D-4C97-935E-E83D1838E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69"/>
            <a:stretch>
              <a:fillRect/>
            </a:stretch>
          </p:blipFill>
          <p:spPr bwMode="auto">
            <a:xfrm>
              <a:off x="8014956" y="1942455"/>
              <a:ext cx="1336241" cy="135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Obraz 43">
              <a:extLst>
                <a:ext uri="{FF2B5EF4-FFF2-40B4-BE49-F238E27FC236}">
                  <a16:creationId xmlns:a16="http://schemas.microsoft.com/office/drawing/2014/main" id="{8AAC37E1-40CB-4B22-812F-336941D7E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298" y="3602123"/>
              <a:ext cx="1361643" cy="121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529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ymbol zastępczy obrazu 67" descr="Obraz18.pn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157" b="157"/>
          <a:stretch>
            <a:fillRect/>
          </a:stretch>
        </p:blipFill>
        <p:spPr/>
      </p:pic>
      <p:pic>
        <p:nvPicPr>
          <p:cNvPr id="69" name="Symbol zastępczy obrazu 68" descr="Obraz17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00" t="760" r="1960" b="7674"/>
          <a:stretch>
            <a:fillRect/>
          </a:stretch>
        </p:blipFill>
        <p:spPr>
          <a:xfrm>
            <a:off x="7445828" y="879566"/>
            <a:ext cx="4615543" cy="2751908"/>
          </a:xfrm>
        </p:spPr>
      </p:pic>
      <p:pic>
        <p:nvPicPr>
          <p:cNvPr id="40" name="Obraz 41">
            <a:extLst>
              <a:ext uri="{FF2B5EF4-FFF2-40B4-BE49-F238E27FC236}">
                <a16:creationId xmlns:a16="http://schemas.microsoft.com/office/drawing/2014/main" id="{901140AD-99ED-4CD3-894C-3D7039013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478" y="1767362"/>
            <a:ext cx="1182782" cy="9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44">
            <a:extLst>
              <a:ext uri="{FF2B5EF4-FFF2-40B4-BE49-F238E27FC236}">
                <a16:creationId xmlns:a16="http://schemas.microsoft.com/office/drawing/2014/main" id="{37B0380C-708C-43C3-AB31-10A4FDED2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68" y="1755345"/>
            <a:ext cx="1285503" cy="102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1E6AB591-9801-41B8-BA3A-BEB4A3B37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4654" y="1821652"/>
            <a:ext cx="1026435" cy="960819"/>
          </a:xfrm>
          <a:prstGeom prst="rect">
            <a:avLst/>
          </a:prstGeom>
        </p:spPr>
      </p:pic>
      <p:pic>
        <p:nvPicPr>
          <p:cNvPr id="41" name="Obraz 9">
            <a:extLst>
              <a:ext uri="{FF2B5EF4-FFF2-40B4-BE49-F238E27FC236}">
                <a16:creationId xmlns:a16="http://schemas.microsoft.com/office/drawing/2014/main" id="{A4306117-0A93-4AAB-AA9D-1E5CF080BF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656" y="1820983"/>
            <a:ext cx="1160016" cy="9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ymbol zastępczy zawartości 33">
            <a:extLst>
              <a:ext uri="{FF2B5EF4-FFF2-40B4-BE49-F238E27FC236}">
                <a16:creationId xmlns:a16="http://schemas.microsoft.com/office/drawing/2014/main" id="{CBBCC2DC-2621-432D-996C-C130D183622C}"/>
              </a:ext>
            </a:extLst>
          </p:cNvPr>
          <p:cNvSpPr txBox="1">
            <a:spLocks/>
          </p:cNvSpPr>
          <p:nvPr/>
        </p:nvSpPr>
        <p:spPr>
          <a:xfrm>
            <a:off x="266700" y="3228104"/>
            <a:ext cx="6675690" cy="238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Roboty żelbetowe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Murowanie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Bricklying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Tynkowanie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Plastering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Instalacje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Roboty wykończeniowe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Finishing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3545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Wykopy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Excavation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Tytuł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ZAGROŻENIA PRACE NA WYSOKOŚCI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endParaRPr lang="pl-P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4208206" y="4306529"/>
            <a:ext cx="3109655" cy="2265298"/>
            <a:chOff x="5332307" y="2379180"/>
            <a:chExt cx="2133600" cy="1928418"/>
          </a:xfrm>
        </p:grpSpPr>
        <p:pic>
          <p:nvPicPr>
            <p:cNvPr id="57" name="Obraz 56" descr="Zasób 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7230" y="2379180"/>
              <a:ext cx="1961181" cy="19207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4" name="Symbol zastępczy zawartości 33">
              <a:extLst>
                <a:ext uri="{FF2B5EF4-FFF2-40B4-BE49-F238E27FC236}">
                  <a16:creationId xmlns:a16="http://schemas.microsoft.com/office/drawing/2014/main" id="{CBBCC2DC-2621-432D-996C-C130D183622C}"/>
                </a:ext>
              </a:extLst>
            </p:cNvPr>
            <p:cNvSpPr txBox="1">
              <a:spLocks/>
            </p:cNvSpPr>
            <p:nvPr/>
          </p:nvSpPr>
          <p:spPr>
            <a:xfrm>
              <a:off x="5332307" y="2597217"/>
              <a:ext cx="2133600" cy="1710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 aktualne zdjęcia z Twojej budowy</a:t>
              </a:r>
            </a:p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Wybierz/wpisz</a:t>
              </a: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b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rodzaje prac, które są aktualnie wykonywane na budowie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  <p:pic>
        <p:nvPicPr>
          <p:cNvPr id="59" name="Obraz 40">
            <a:extLst>
              <a:ext uri="{FF2B5EF4-FFF2-40B4-BE49-F238E27FC236}">
                <a16:creationId xmlns:a16="http://schemas.microsoft.com/office/drawing/2014/main" id="{79F9B877-58BA-482B-8330-0E1B66653D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618" y="1741585"/>
            <a:ext cx="1188238" cy="11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8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41">
            <a:extLst>
              <a:ext uri="{FF2B5EF4-FFF2-40B4-BE49-F238E27FC236}">
                <a16:creationId xmlns:a16="http://schemas.microsoft.com/office/drawing/2014/main" id="{901140AD-99ED-4CD3-894C-3D7039013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22" y="1704863"/>
            <a:ext cx="1318973" cy="11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az 40">
            <a:extLst>
              <a:ext uri="{FF2B5EF4-FFF2-40B4-BE49-F238E27FC236}">
                <a16:creationId xmlns:a16="http://schemas.microsoft.com/office/drawing/2014/main" id="{79F9B877-58BA-482B-8330-0E1B66653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38" y="1672047"/>
            <a:ext cx="1300214" cy="12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ymbol zastępczy zawartości 33">
            <a:extLst>
              <a:ext uri="{FF2B5EF4-FFF2-40B4-BE49-F238E27FC236}">
                <a16:creationId xmlns:a16="http://schemas.microsoft.com/office/drawing/2014/main" id="{CBBCC2DC-2621-432D-996C-C130D183622C}"/>
              </a:ext>
            </a:extLst>
          </p:cNvPr>
          <p:cNvSpPr txBox="1">
            <a:spLocks/>
          </p:cNvSpPr>
          <p:nvPr/>
        </p:nvSpPr>
        <p:spPr>
          <a:xfrm>
            <a:off x="266700" y="3332606"/>
            <a:ext cx="6675690" cy="238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Materiały budowlane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594" lvl="0" indent="-228594" defTabSz="914377">
              <a:spcBef>
                <a:spcPts val="1000"/>
              </a:spcBef>
              <a:buClr>
                <a:srgbClr val="535459"/>
              </a:buClr>
              <a:buFont typeface="Wingdings" pitchFamily="2" charset="2"/>
              <a:buChar char="§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Sprzęt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Tytuł 4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ZAGROŻENIA TRANSPORT PIONOWY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</a:t>
            </a:r>
            <a:r>
              <a:rPr lang="pl-P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</a:t>
            </a:r>
          </a:p>
        </p:txBody>
      </p:sp>
      <p:pic>
        <p:nvPicPr>
          <p:cNvPr id="20" name="Obraz 39">
            <a:extLst>
              <a:ext uri="{FF2B5EF4-FFF2-40B4-BE49-F238E27FC236}">
                <a16:creationId xmlns:a16="http://schemas.microsoft.com/office/drawing/2014/main" id="{CDD5102C-23CA-44D6-8CD0-37280C621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336" y="1655548"/>
            <a:ext cx="1318087" cy="11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Symbol zastępczy obrazu 44" descr="Obraz6.jpg"/>
          <p:cNvPicPr>
            <a:picLocks noGrp="1" noChangeAspect="1"/>
          </p:cNvPicPr>
          <p:nvPr>
            <p:ph type="pic" idx="10"/>
          </p:nvPr>
        </p:nvPicPr>
        <p:blipFill>
          <a:blip r:embed="rId6"/>
          <a:srcRect t="4534" b="4534"/>
          <a:stretch>
            <a:fillRect/>
          </a:stretch>
        </p:blipFill>
        <p:spPr/>
      </p:pic>
      <p:pic>
        <p:nvPicPr>
          <p:cNvPr id="44" name="Symbol zastępczy obrazu 43" descr="Obraz7.png"/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t="8294" b="4479"/>
          <a:stretch>
            <a:fillRect/>
          </a:stretch>
        </p:blipFill>
        <p:spPr>
          <a:xfrm>
            <a:off x="7411901" y="879566"/>
            <a:ext cx="4643240" cy="2769325"/>
          </a:xfrm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A7FD7AE6-4CFE-4F10-9AAC-DB4BA8E01E09}"/>
              </a:ext>
            </a:extLst>
          </p:cNvPr>
          <p:cNvGrpSpPr/>
          <p:nvPr/>
        </p:nvGrpSpPr>
        <p:grpSpPr>
          <a:xfrm>
            <a:off x="4208206" y="4306529"/>
            <a:ext cx="3109655" cy="2265298"/>
            <a:chOff x="5332307" y="2379180"/>
            <a:chExt cx="2133600" cy="1928418"/>
          </a:xfrm>
        </p:grpSpPr>
        <p:pic>
          <p:nvPicPr>
            <p:cNvPr id="12" name="Obraz 11" descr="Zasób 6.png">
              <a:extLst>
                <a:ext uri="{FF2B5EF4-FFF2-40B4-BE49-F238E27FC236}">
                  <a16:creationId xmlns:a16="http://schemas.microsoft.com/office/drawing/2014/main" id="{69290C19-20A7-4B73-A935-0CC2883CD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7230" y="2379180"/>
              <a:ext cx="1961181" cy="19207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Symbol zastępczy zawartości 33">
              <a:extLst>
                <a:ext uri="{FF2B5EF4-FFF2-40B4-BE49-F238E27FC236}">
                  <a16:creationId xmlns:a16="http://schemas.microsoft.com/office/drawing/2014/main" id="{CE7C0D81-F67C-4026-B8AD-38BA290CE5CB}"/>
                </a:ext>
              </a:extLst>
            </p:cNvPr>
            <p:cNvSpPr txBox="1">
              <a:spLocks/>
            </p:cNvSpPr>
            <p:nvPr/>
          </p:nvSpPr>
          <p:spPr>
            <a:xfrm>
              <a:off x="5332307" y="2597217"/>
              <a:ext cx="2133600" cy="1710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Wstaw aktualne zdjęcia z Twojej budowy</a:t>
              </a:r>
            </a:p>
            <a:p>
              <a:pPr marL="285750" marR="0" lvl="0" indent="-28575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53545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Wybierz/wpisz</a:t>
              </a: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b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</a:br>
              <a:r>
                <a:rPr lang="pl-PL" sz="1400" b="1" dirty="0">
                  <a:solidFill>
                    <a:srgbClr val="FF0000"/>
                  </a:solidFill>
                  <a:latin typeface="Gotham Book" pitchFamily="50" charset="0"/>
                  <a:cs typeface="Gotham Book" pitchFamily="50" charset="0"/>
                </a:rPr>
                <a:t>rodzaje prac, które są aktualnie wykonywane na budowie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Book" pitchFamily="50" charset="0"/>
                <a:cs typeface="Gotham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3813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Ech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9D96A30940AF4FB0B363AB6A17CCD9" ma:contentTypeVersion="1" ma:contentTypeDescription="Utwórz nowy dokument." ma:contentTypeScope="" ma:versionID="c52d610f7127f4e02a77f69e89c4963a">
  <xsd:schema xmlns:xsd="http://www.w3.org/2001/XMLSchema" xmlns:xs="http://www.w3.org/2001/XMLSchema" xmlns:p="http://schemas.microsoft.com/office/2006/metadata/properties" xmlns:ns2="6ec5aae6-a76f-4576-b4cb-e01a206f9e5f" targetNamespace="http://schemas.microsoft.com/office/2006/metadata/properties" ma:root="true" ma:fieldsID="ccfb7f1aef9207a01e1963cb7886496a" ns2:_="">
    <xsd:import namespace="6ec5aae6-a76f-4576-b4cb-e01a206f9e5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aae6-a76f-4576-b4cb-e01a206f9e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CB404-B471-48B1-A398-1FC56F7DF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FCED9F-004B-413A-AA08-05611E9AE70D}">
  <ds:schemaRefs>
    <ds:schemaRef ds:uri="http://schemas.openxmlformats.org/package/2006/metadata/core-properties"/>
    <ds:schemaRef ds:uri="6ec5aae6-a76f-4576-b4cb-e01a206f9e5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F87F17-DD09-44F0-8E8D-2C6842ED97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807</Words>
  <Application>Microsoft Office PowerPoint</Application>
  <PresentationFormat>Panoramiczny</PresentationFormat>
  <Paragraphs>147</Paragraphs>
  <Slides>19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Gotham Book</vt:lpstr>
      <vt:lpstr>Gotham Light</vt:lpstr>
      <vt:lpstr>Skanska Sans Pro</vt:lpstr>
      <vt:lpstr>Wingdings</vt:lpstr>
      <vt:lpstr>1_Motyw pakietu Office</vt:lpstr>
      <vt:lpstr>Prezentacja programu PowerPoint</vt:lpstr>
      <vt:lpstr>Prezentacja programu PowerPoint</vt:lpstr>
      <vt:lpstr>INFORMACJE O PROJEKCIE wpisz nazwę Twojego projektu Information about the project</vt:lpstr>
      <vt:lpstr>ZESPÓŁ PROJEKTOWY </vt:lpstr>
      <vt:lpstr>EWAKUACJA Evacuation</vt:lpstr>
      <vt:lpstr>PLAN ZAGOSPODAROWANIA PLACU BUDOWY Site layout</vt:lpstr>
      <vt:lpstr>AKTUALNE ZAGROŻENIA I PRACE NA BUDOWIE Current hazards and activies on site</vt:lpstr>
      <vt:lpstr>ZAGROŻENIA PRACE NA WYSOKOŚCI Hazard working at height</vt:lpstr>
      <vt:lpstr>ZAGROŻENIA TRANSPORT PIONOWY Hazard vertical transport</vt:lpstr>
      <vt:lpstr>ZAGROŻENIA RUCH KOŁOWY Hazard wheel traffic</vt:lpstr>
      <vt:lpstr>Prezentacja programu PowerPoint</vt:lpstr>
      <vt:lpstr>ZAGROŻENIE SUBSTANCJE NIEBEZPIECZNE Hazardous substances</vt:lpstr>
      <vt:lpstr>Prezentacja programu PowerPoint</vt:lpstr>
      <vt:lpstr>ZGŁOŚ DO OSOBY Z NADZORU BUDOWY JEŚLI ZAUWAŻYSZ Inform your guide if you observe</vt:lpstr>
      <vt:lpstr>Prezentacja programu PowerPoint</vt:lpstr>
      <vt:lpstr>ŚRODKI OCHRONY INDYWIDUALNEJ Personal protection equipment</vt:lpstr>
      <vt:lpstr>PODSTAWOWE ZASADY DLA GOŚCI Basic rules for visitors</vt:lpstr>
      <vt:lpstr>PODSTAWOWE ZASADY DLA GOŚCI Basic rules for visitors</vt:lpstr>
      <vt:lpstr>SPRAWY ORGANIZACYJNE Basic rules for visitors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Steve Iddon</dc:creator>
  <cp:lastModifiedBy>Czenczek Andrzej</cp:lastModifiedBy>
  <cp:revision>119</cp:revision>
  <dcterms:created xsi:type="dcterms:W3CDTF">2017-06-07T11:54:22Z</dcterms:created>
  <dcterms:modified xsi:type="dcterms:W3CDTF">2023-01-20T11:19:10Z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0x010100969D96A30940AF4FB0B363AB6A17CCD9</vt:lpwstr>
  </property>
  <property fmtid="{D5CDD505-2E9C-101B-9397-08002B2CF9AE}" pid="3" name="_dlc_DocIdItemGuid">
    <vt:lpwstr>fc97e099-7d2f-47b1-a40e-79cb889fda1f</vt:lpwstr>
  </property>
  <property fmtid="{D5CDD505-2E9C-101B-9397-08002B2CF9AE}" pid="4" name="MediaServiceImageTags">
    <vt:lpwstr/>
  </property>
</Properties>
</file>